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" charset="1" panose="020B0502020202020204"/>
      <p:regular r:id="rId18"/>
    </p:embeddedFont>
    <p:embeddedFont>
      <p:font typeface="Times New Roman" charset="1" panose="02030502070405020303"/>
      <p:regular r:id="rId19"/>
    </p:embeddedFont>
    <p:embeddedFont>
      <p:font typeface="Times New Roman Bold" charset="1" panose="02030802070405020303"/>
      <p:regular r:id="rId20"/>
    </p:embeddedFont>
    <p:embeddedFont>
      <p:font typeface="Montserrat Bold" charset="1" panose="00000800000000000000"/>
      <p:regular r:id="rId21"/>
    </p:embeddedFont>
    <p:embeddedFont>
      <p:font typeface="Prata" charset="1" panose="00000500000000000000"/>
      <p:regular r:id="rId22"/>
    </p:embeddedFont>
    <p:embeddedFont>
      <p:font typeface="Montserrat Light" charset="1" panose="00000400000000000000"/>
      <p:regular r:id="rId23"/>
    </p:embeddedFont>
    <p:embeddedFont>
      <p:font typeface="Arimo Bold" charset="1" panose="020B0704020202020204"/>
      <p:regular r:id="rId24"/>
    </p:embeddedFont>
    <p:embeddedFont>
      <p:font typeface="Montserrat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12" Target="../media/image8.png" Type="http://schemas.openxmlformats.org/officeDocument/2006/relationships/image"/><Relationship Id="rId13" Target="../media/image9.png" Type="http://schemas.openxmlformats.org/officeDocument/2006/relationships/image"/><Relationship Id="rId14" Target="../media/image10.png" Type="http://schemas.openxmlformats.org/officeDocument/2006/relationships/image"/><Relationship Id="rId15" Target="../media/image11.jpe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http://pptmon.com/" TargetMode="External" Type="http://schemas.openxmlformats.org/officeDocument/2006/relationships/hyperlink"/><Relationship Id="rId7" Target="http://www.pptmon.com/" TargetMode="External" Type="http://schemas.openxmlformats.org/officeDocument/2006/relationships/hyperlink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2.png" Type="http://schemas.openxmlformats.org/officeDocument/2006/relationships/image"/><Relationship Id="rId12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://pptmon.com/" TargetMode="External" Type="http://schemas.openxmlformats.org/officeDocument/2006/relationships/hyperlink"/><Relationship Id="rId6" Target="http://www.pptmon.com/" TargetMode="External" Type="http://schemas.openxmlformats.org/officeDocument/2006/relationships/hyperlink"/><Relationship Id="rId7" Target="../media/image4.png" Type="http://schemas.openxmlformats.org/officeDocument/2006/relationships/image"/><Relationship Id="rId8" Target="../media/image6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16.png" Type="http://schemas.openxmlformats.org/officeDocument/2006/relationships/image"/><Relationship Id="rId17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://pptmon.com/" TargetMode="External" Type="http://schemas.openxmlformats.org/officeDocument/2006/relationships/hyperlink"/><Relationship Id="rId6" Target="http://www.pptmon.com/" TargetMode="External" Type="http://schemas.openxmlformats.org/officeDocument/2006/relationships/hyperlink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17.png" Type="http://schemas.openxmlformats.org/officeDocument/2006/relationships/image"/><Relationship Id="rId15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://pptmon.com/" TargetMode="External" Type="http://schemas.openxmlformats.org/officeDocument/2006/relationships/hyperlink"/><Relationship Id="rId6" Target="http://www.pptmon.com/" TargetMode="External" Type="http://schemas.openxmlformats.org/officeDocument/2006/relationships/hyperlink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13.jpeg" Type="http://schemas.openxmlformats.org/officeDocument/2006/relationships/image"/><Relationship Id="rId13" Target="../media/image21.png" Type="http://schemas.openxmlformats.org/officeDocument/2006/relationships/image"/><Relationship Id="rId14" Target="http://www.pptmon.com/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://pptmon.com/" TargetMode="External" Type="http://schemas.openxmlformats.org/officeDocument/2006/relationships/hyperlink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://pptmon.com/" TargetMode="External" Type="http://schemas.openxmlformats.org/officeDocument/2006/relationships/hyperlink"/><Relationship Id="rId6" Target="http://www.pptmon.com/" TargetMode="External" Type="http://schemas.openxmlformats.org/officeDocument/2006/relationships/hyperlink"/><Relationship Id="rId7" Target="../media/image10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://pptmon.com/" TargetMode="External" Type="http://schemas.openxmlformats.org/officeDocument/2006/relationships/hyperlink"/><Relationship Id="rId6" Target="http://www.pptmon.com/" TargetMode="External" Type="http://schemas.openxmlformats.org/officeDocument/2006/relationships/hyperlink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mail.google.com/mail/u/1/#inbox" TargetMode="External" Type="http://schemas.openxmlformats.org/officeDocument/2006/relationships/hyperlink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30.png" Type="http://schemas.openxmlformats.org/officeDocument/2006/relationships/image"/><Relationship Id="rId15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://pptmon.com/" TargetMode="External" Type="http://schemas.openxmlformats.org/officeDocument/2006/relationships/hyperlink"/><Relationship Id="rId6" Target="http://www.pptmon.com/" TargetMode="External" Type="http://schemas.openxmlformats.org/officeDocument/2006/relationships/hyperlink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>
            <a:hlinkClick r:id="rId6" tooltip="http://pptmon.com/"/>
          </p:cNvPr>
          <p:cNvSpPr/>
          <p:nvPr/>
        </p:nvSpPr>
        <p:spPr>
          <a:xfrm flipH="false" flipV="false" rot="0">
            <a:off x="9036844" y="10595886"/>
            <a:ext cx="2598692" cy="285750"/>
          </a:xfrm>
          <a:custGeom>
            <a:avLst/>
            <a:gdLst/>
            <a:ahLst/>
            <a:cxnLst/>
            <a:rect r="r" b="b" t="t" l="l"/>
            <a:pathLst>
              <a:path h="285750" w="2598692">
                <a:moveTo>
                  <a:pt x="0" y="0"/>
                </a:moveTo>
                <a:lnTo>
                  <a:pt x="2598692" y="0"/>
                </a:lnTo>
                <a:lnTo>
                  <a:pt x="2598692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754" t="0" r="-1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43904" y="10603506"/>
            <a:ext cx="3853066" cy="31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7" tooltip="http://www.pptmon.com/"/>
              </a:rPr>
              <a:t>Presentation template by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92128" y="7373445"/>
            <a:ext cx="5628909" cy="2913555"/>
            <a:chOff x="0" y="0"/>
            <a:chExt cx="7505212" cy="38847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05192" cy="3884803"/>
            </a:xfrm>
            <a:custGeom>
              <a:avLst/>
              <a:gdLst/>
              <a:ahLst/>
              <a:cxnLst/>
              <a:rect r="r" b="b" t="t" l="l"/>
              <a:pathLst>
                <a:path h="3884803" w="7505192">
                  <a:moveTo>
                    <a:pt x="0" y="0"/>
                  </a:moveTo>
                  <a:lnTo>
                    <a:pt x="7505192" y="0"/>
                  </a:lnTo>
                  <a:lnTo>
                    <a:pt x="7505192" y="3884803"/>
                  </a:lnTo>
                  <a:lnTo>
                    <a:pt x="0" y="3884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4196061" cy="4756826"/>
            <a:chOff x="0" y="0"/>
            <a:chExt cx="5594748" cy="63424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94731" cy="6342380"/>
            </a:xfrm>
            <a:custGeom>
              <a:avLst/>
              <a:gdLst/>
              <a:ahLst/>
              <a:cxnLst/>
              <a:rect r="r" b="b" t="t" l="l"/>
              <a:pathLst>
                <a:path h="6342380" w="5594731">
                  <a:moveTo>
                    <a:pt x="0" y="0"/>
                  </a:moveTo>
                  <a:lnTo>
                    <a:pt x="5594731" y="0"/>
                  </a:lnTo>
                  <a:lnTo>
                    <a:pt x="5594731" y="6342380"/>
                  </a:lnTo>
                  <a:lnTo>
                    <a:pt x="0" y="6342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403051" y="0"/>
            <a:ext cx="5285360" cy="2563399"/>
            <a:chOff x="0" y="0"/>
            <a:chExt cx="7047146" cy="3417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47103" cy="3417824"/>
            </a:xfrm>
            <a:custGeom>
              <a:avLst/>
              <a:gdLst/>
              <a:ahLst/>
              <a:cxnLst/>
              <a:rect r="r" b="b" t="t" l="l"/>
              <a:pathLst>
                <a:path h="3417824" w="7047103">
                  <a:moveTo>
                    <a:pt x="0" y="0"/>
                  </a:moveTo>
                  <a:lnTo>
                    <a:pt x="7047103" y="0"/>
                  </a:lnTo>
                  <a:lnTo>
                    <a:pt x="7047103" y="3417824"/>
                  </a:lnTo>
                  <a:lnTo>
                    <a:pt x="0" y="3417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-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303106" y="0"/>
            <a:ext cx="2984894" cy="4756826"/>
            <a:chOff x="0" y="0"/>
            <a:chExt cx="3979858" cy="63424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79799" cy="6342380"/>
            </a:xfrm>
            <a:custGeom>
              <a:avLst/>
              <a:gdLst/>
              <a:ahLst/>
              <a:cxnLst/>
              <a:rect r="r" b="b" t="t" l="l"/>
              <a:pathLst>
                <a:path h="6342380" w="3979799">
                  <a:moveTo>
                    <a:pt x="0" y="0"/>
                  </a:moveTo>
                  <a:lnTo>
                    <a:pt x="3979799" y="0"/>
                  </a:lnTo>
                  <a:lnTo>
                    <a:pt x="3979799" y="6342380"/>
                  </a:lnTo>
                  <a:lnTo>
                    <a:pt x="0" y="6342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-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923360" y="7432905"/>
            <a:ext cx="5364640" cy="2854095"/>
            <a:chOff x="0" y="0"/>
            <a:chExt cx="7152854" cy="38054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52894" cy="3805428"/>
            </a:xfrm>
            <a:custGeom>
              <a:avLst/>
              <a:gdLst/>
              <a:ahLst/>
              <a:cxnLst/>
              <a:rect r="r" b="b" t="t" l="l"/>
              <a:pathLst>
                <a:path h="3805428" w="7152894">
                  <a:moveTo>
                    <a:pt x="0" y="0"/>
                  </a:moveTo>
                  <a:lnTo>
                    <a:pt x="7152894" y="0"/>
                  </a:lnTo>
                  <a:lnTo>
                    <a:pt x="7152894" y="3805428"/>
                  </a:lnTo>
                  <a:lnTo>
                    <a:pt x="0" y="380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093136" y="0"/>
            <a:ext cx="12194864" cy="2332479"/>
            <a:chOff x="0" y="0"/>
            <a:chExt cx="16259818" cy="31099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59811" cy="3109976"/>
            </a:xfrm>
            <a:custGeom>
              <a:avLst/>
              <a:gdLst/>
              <a:ahLst/>
              <a:cxnLst/>
              <a:rect r="r" b="b" t="t" l="l"/>
              <a:pathLst>
                <a:path h="3109976" w="16259811">
                  <a:moveTo>
                    <a:pt x="0" y="0"/>
                  </a:moveTo>
                  <a:lnTo>
                    <a:pt x="16259811" y="0"/>
                  </a:lnTo>
                  <a:lnTo>
                    <a:pt x="16259811" y="3109976"/>
                  </a:lnTo>
                  <a:lnTo>
                    <a:pt x="0" y="3109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51446" r="-1853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9050" y="3670518"/>
            <a:ext cx="10139222" cy="6616482"/>
            <a:chOff x="0" y="0"/>
            <a:chExt cx="13518962" cy="88219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519023" cy="8821928"/>
            </a:xfrm>
            <a:custGeom>
              <a:avLst/>
              <a:gdLst/>
              <a:ahLst/>
              <a:cxnLst/>
              <a:rect r="r" b="b" t="t" l="l"/>
              <a:pathLst>
                <a:path h="8821928" w="13519023">
                  <a:moveTo>
                    <a:pt x="0" y="0"/>
                  </a:moveTo>
                  <a:lnTo>
                    <a:pt x="13519023" y="0"/>
                  </a:lnTo>
                  <a:lnTo>
                    <a:pt x="13519023" y="8821928"/>
                  </a:lnTo>
                  <a:lnTo>
                    <a:pt x="0" y="8821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4032" t="0" r="0" b="-2289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2173070"/>
            <a:ext cx="12133385" cy="2339340"/>
            <a:chOff x="0" y="0"/>
            <a:chExt cx="16177846" cy="31191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177847" cy="3119120"/>
            </a:xfrm>
            <a:custGeom>
              <a:avLst/>
              <a:gdLst/>
              <a:ahLst/>
              <a:cxnLst/>
              <a:rect r="r" b="b" t="t" l="l"/>
              <a:pathLst>
                <a:path h="3119120" w="16177847">
                  <a:moveTo>
                    <a:pt x="0" y="0"/>
                  </a:moveTo>
                  <a:lnTo>
                    <a:pt x="16177847" y="0"/>
                  </a:lnTo>
                  <a:lnTo>
                    <a:pt x="16177847" y="3119120"/>
                  </a:lnTo>
                  <a:lnTo>
                    <a:pt x="0" y="3119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38125"/>
              <a:ext cx="16177846" cy="33572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4400"/>
                </a:lnSpc>
              </a:pPr>
              <a:r>
                <a:rPr lang="en-US" sz="1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ResQRelief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83426" y="4810731"/>
            <a:ext cx="11875220" cy="265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“Emergency Food Distribution System”</a:t>
            </a:r>
            <a:r>
              <a:rPr lang="en-US" sz="4230" b="true">
                <a:solidFill>
                  <a:srgbClr val="D9B86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	</a:t>
            </a:r>
          </a:p>
          <a:p>
            <a:pPr algn="l">
              <a:lnSpc>
                <a:spcPts val="5076"/>
              </a:lnSpc>
            </a:pPr>
            <a:r>
              <a:rPr lang="en-US" sz="4230" b="true">
                <a:solidFill>
                  <a:srgbClr val="D9B8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Because every crisis deserves a response!</a:t>
            </a:r>
          </a:p>
          <a:p>
            <a:pPr algn="ctr">
              <a:lnSpc>
                <a:spcPts val="5076"/>
              </a:lnSpc>
            </a:pPr>
          </a:p>
          <a:p>
            <a:pPr algn="ctr">
              <a:lnSpc>
                <a:spcPts val="5076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2648497" y="6869931"/>
            <a:ext cx="6836388" cy="944445"/>
            <a:chOff x="0" y="0"/>
            <a:chExt cx="9115184" cy="12592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9102471" cy="1246632"/>
            </a:xfrm>
            <a:custGeom>
              <a:avLst/>
              <a:gdLst/>
              <a:ahLst/>
              <a:cxnLst/>
              <a:rect r="r" b="b" t="t" l="l"/>
              <a:pathLst>
                <a:path h="1246632" w="9102471">
                  <a:moveTo>
                    <a:pt x="0" y="623316"/>
                  </a:moveTo>
                  <a:cubicBezTo>
                    <a:pt x="0" y="279019"/>
                    <a:pt x="281559" y="0"/>
                    <a:pt x="628777" y="0"/>
                  </a:cubicBezTo>
                  <a:lnTo>
                    <a:pt x="8473694" y="0"/>
                  </a:lnTo>
                  <a:cubicBezTo>
                    <a:pt x="8820912" y="0"/>
                    <a:pt x="9102471" y="279019"/>
                    <a:pt x="9102471" y="623316"/>
                  </a:cubicBezTo>
                  <a:cubicBezTo>
                    <a:pt x="9102471" y="967613"/>
                    <a:pt x="8820912" y="1246632"/>
                    <a:pt x="8473694" y="1246632"/>
                  </a:cubicBezTo>
                  <a:lnTo>
                    <a:pt x="628777" y="1246632"/>
                  </a:lnTo>
                  <a:cubicBezTo>
                    <a:pt x="281559" y="1246505"/>
                    <a:pt x="0" y="967486"/>
                    <a:pt x="0" y="62331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70707">
                    <a:alpha val="100000"/>
                  </a:srgbClr>
                </a:gs>
                <a:gs pos="50000">
                  <a:srgbClr val="171717">
                    <a:alpha val="100000"/>
                  </a:srgbClr>
                </a:gs>
                <a:gs pos="100000">
                  <a:srgbClr val="07070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9115184" cy="1325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Authors: Maryam  &amp; Malak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648498" y="8019938"/>
            <a:ext cx="6836388" cy="944445"/>
            <a:chOff x="0" y="0"/>
            <a:chExt cx="9115184" cy="12592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9102471" cy="1246632"/>
            </a:xfrm>
            <a:custGeom>
              <a:avLst/>
              <a:gdLst/>
              <a:ahLst/>
              <a:cxnLst/>
              <a:rect r="r" b="b" t="t" l="l"/>
              <a:pathLst>
                <a:path h="1246632" w="9102471">
                  <a:moveTo>
                    <a:pt x="0" y="623316"/>
                  </a:moveTo>
                  <a:cubicBezTo>
                    <a:pt x="0" y="279019"/>
                    <a:pt x="281559" y="0"/>
                    <a:pt x="628777" y="0"/>
                  </a:cubicBezTo>
                  <a:lnTo>
                    <a:pt x="8473694" y="0"/>
                  </a:lnTo>
                  <a:cubicBezTo>
                    <a:pt x="8820912" y="0"/>
                    <a:pt x="9102471" y="279019"/>
                    <a:pt x="9102471" y="623316"/>
                  </a:cubicBezTo>
                  <a:cubicBezTo>
                    <a:pt x="9102471" y="967613"/>
                    <a:pt x="8820912" y="1246632"/>
                    <a:pt x="8473694" y="1246632"/>
                  </a:cubicBezTo>
                  <a:lnTo>
                    <a:pt x="628777" y="1246632"/>
                  </a:lnTo>
                  <a:cubicBezTo>
                    <a:pt x="281559" y="1246505"/>
                    <a:pt x="0" y="967486"/>
                    <a:pt x="0" y="62331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70707">
                    <a:alpha val="100000"/>
                  </a:srgbClr>
                </a:gs>
                <a:gs pos="50000">
                  <a:srgbClr val="171717">
                    <a:alpha val="100000"/>
                  </a:srgbClr>
                </a:gs>
                <a:gs pos="100000">
                  <a:srgbClr val="07070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9115184" cy="1325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Supervisor : Mr.Hakam Nabulssi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60894" y="9587086"/>
            <a:ext cx="350260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: 30 / 07 / 2025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614007" y="2173070"/>
            <a:ext cx="5378200" cy="5205054"/>
            <a:chOff x="0" y="0"/>
            <a:chExt cx="7432988" cy="71936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432929" cy="7193661"/>
            </a:xfrm>
            <a:custGeom>
              <a:avLst/>
              <a:gdLst/>
              <a:ahLst/>
              <a:cxnLst/>
              <a:rect r="r" b="b" t="t" l="l"/>
              <a:pathLst>
                <a:path h="7193661" w="7432929">
                  <a:moveTo>
                    <a:pt x="0" y="0"/>
                  </a:moveTo>
                  <a:lnTo>
                    <a:pt x="7432929" y="0"/>
                  </a:lnTo>
                  <a:lnTo>
                    <a:pt x="7432929" y="7193661"/>
                  </a:lnTo>
                  <a:lnTo>
                    <a:pt x="0" y="7193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12550" t="15084" r="17302" b="11722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1298142" y="9506193"/>
            <a:ext cx="7026813" cy="134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Course name : </a:t>
            </a:r>
            <a:r>
              <a:rPr lang="en-US" sz="21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Computer Science Course Part B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://pptmon.com/"/>
          </p:cNvPr>
          <p:cNvSpPr/>
          <p:nvPr/>
        </p:nvSpPr>
        <p:spPr>
          <a:xfrm flipH="false" flipV="false" rot="0">
            <a:off x="9036844" y="10595886"/>
            <a:ext cx="2598692" cy="285750"/>
          </a:xfrm>
          <a:custGeom>
            <a:avLst/>
            <a:gdLst/>
            <a:ahLst/>
            <a:cxnLst/>
            <a:rect r="r" b="b" t="t" l="l"/>
            <a:pathLst>
              <a:path h="285750" w="2598692">
                <a:moveTo>
                  <a:pt x="0" y="0"/>
                </a:moveTo>
                <a:lnTo>
                  <a:pt x="2598692" y="0"/>
                </a:lnTo>
                <a:lnTo>
                  <a:pt x="2598692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754" t="0" r="-1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43904" y="10603506"/>
            <a:ext cx="3853066" cy="31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6" tooltip="http://www.pptmon.com/"/>
              </a:rPr>
              <a:t>Presentation template by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778862" y="0"/>
            <a:ext cx="4509138" cy="2333955"/>
            <a:chOff x="0" y="0"/>
            <a:chExt cx="6012184" cy="3111940"/>
          </a:xfrm>
        </p:grpSpPr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6012180" cy="3111881"/>
            </a:xfrm>
            <a:custGeom>
              <a:avLst/>
              <a:gdLst/>
              <a:ahLst/>
              <a:cxnLst/>
              <a:rect r="r" b="b" t="t" l="l"/>
              <a:pathLst>
                <a:path h="3111881" w="6012180">
                  <a:moveTo>
                    <a:pt x="0" y="3111881"/>
                  </a:moveTo>
                  <a:lnTo>
                    <a:pt x="6012180" y="3111881"/>
                  </a:lnTo>
                  <a:lnTo>
                    <a:pt x="6012180" y="0"/>
                  </a:lnTo>
                  <a:lnTo>
                    <a:pt x="0" y="0"/>
                  </a:lnTo>
                  <a:lnTo>
                    <a:pt x="0" y="3111881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8233544"/>
            <a:ext cx="3703149" cy="2053456"/>
            <a:chOff x="0" y="0"/>
            <a:chExt cx="4937532" cy="2737942"/>
          </a:xfrm>
        </p:grpSpPr>
        <p:sp>
          <p:nvSpPr>
            <p:cNvPr name="Freeform 8" id="8"/>
            <p:cNvSpPr/>
            <p:nvPr/>
          </p:nvSpPr>
          <p:spPr>
            <a:xfrm flipH="false" flipV="true" rot="0">
              <a:off x="0" y="0"/>
              <a:ext cx="4937506" cy="2737993"/>
            </a:xfrm>
            <a:custGeom>
              <a:avLst/>
              <a:gdLst/>
              <a:ahLst/>
              <a:cxnLst/>
              <a:rect r="r" b="b" t="t" l="l"/>
              <a:pathLst>
                <a:path h="2737993" w="4937506">
                  <a:moveTo>
                    <a:pt x="0" y="2737993"/>
                  </a:moveTo>
                  <a:lnTo>
                    <a:pt x="4937506" y="2737993"/>
                  </a:lnTo>
                  <a:lnTo>
                    <a:pt x="4937506" y="0"/>
                  </a:lnTo>
                  <a:lnTo>
                    <a:pt x="0" y="0"/>
                  </a:lnTo>
                  <a:lnTo>
                    <a:pt x="0" y="2737993"/>
                  </a:lnTo>
                  <a:close/>
                </a:path>
              </a:pathLst>
            </a:custGeom>
            <a:blipFill>
              <a:blip r:embed="rId8"/>
              <a:stretch>
                <a:fillRect l="-14334" t="0" r="0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9050" y="0"/>
            <a:ext cx="8327152" cy="1890818"/>
            <a:chOff x="0" y="0"/>
            <a:chExt cx="11102870" cy="2521090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1102848" cy="2521077"/>
            </a:xfrm>
            <a:custGeom>
              <a:avLst/>
              <a:gdLst/>
              <a:ahLst/>
              <a:cxnLst/>
              <a:rect r="r" b="b" t="t" l="l"/>
              <a:pathLst>
                <a:path h="2521077" w="11102848">
                  <a:moveTo>
                    <a:pt x="11102848" y="0"/>
                  </a:moveTo>
                  <a:lnTo>
                    <a:pt x="0" y="0"/>
                  </a:lnTo>
                  <a:lnTo>
                    <a:pt x="0" y="2521077"/>
                  </a:lnTo>
                  <a:lnTo>
                    <a:pt x="11102848" y="2521077"/>
                  </a:lnTo>
                  <a:lnTo>
                    <a:pt x="11102848" y="0"/>
                  </a:lnTo>
                  <a:close/>
                </a:path>
              </a:pathLst>
            </a:custGeom>
            <a:blipFill>
              <a:blip r:embed="rId9"/>
              <a:stretch>
                <a:fillRect l="0" t="-54892" r="-4392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711616" y="8267799"/>
            <a:ext cx="8576384" cy="2019201"/>
            <a:chOff x="0" y="0"/>
            <a:chExt cx="11435178" cy="2692268"/>
          </a:xfrm>
        </p:grpSpPr>
        <p:sp>
          <p:nvSpPr>
            <p:cNvPr name="Freeform 12" id="12"/>
            <p:cNvSpPr/>
            <p:nvPr/>
          </p:nvSpPr>
          <p:spPr>
            <a:xfrm flipH="false" flipV="true" rot="0">
              <a:off x="0" y="0"/>
              <a:ext cx="11435207" cy="2692273"/>
            </a:xfrm>
            <a:custGeom>
              <a:avLst/>
              <a:gdLst/>
              <a:ahLst/>
              <a:cxnLst/>
              <a:rect r="r" b="b" t="t" l="l"/>
              <a:pathLst>
                <a:path h="2692273" w="11435207">
                  <a:moveTo>
                    <a:pt x="0" y="2692273"/>
                  </a:moveTo>
                  <a:lnTo>
                    <a:pt x="11435207" y="2692273"/>
                  </a:lnTo>
                  <a:lnTo>
                    <a:pt x="11435207" y="0"/>
                  </a:lnTo>
                  <a:lnTo>
                    <a:pt x="0" y="0"/>
                  </a:lnTo>
                  <a:lnTo>
                    <a:pt x="0" y="2692273"/>
                  </a:lnTo>
                  <a:close/>
                </a:path>
              </a:pathLst>
            </a:custGeom>
            <a:blipFill>
              <a:blip r:embed="rId10"/>
              <a:stretch>
                <a:fillRect l="0" t="-233856" r="-2157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72608" y="1032129"/>
            <a:ext cx="13914120" cy="69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D9B8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General description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526" y="6820792"/>
            <a:ext cx="848202" cy="52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0 %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1526" y="3978757"/>
            <a:ext cx="848202" cy="52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60 %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526" y="4926102"/>
            <a:ext cx="848202" cy="52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40 %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1526" y="5873446"/>
            <a:ext cx="848202" cy="52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20 %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1526" y="3031414"/>
            <a:ext cx="848202" cy="52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80 %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1526" y="2084070"/>
            <a:ext cx="848202" cy="52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100 %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463382" y="4938250"/>
            <a:ext cx="806055" cy="2201910"/>
            <a:chOff x="0" y="0"/>
            <a:chExt cx="1074740" cy="29358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1062101" cy="2923159"/>
            </a:xfrm>
            <a:custGeom>
              <a:avLst/>
              <a:gdLst/>
              <a:ahLst/>
              <a:cxnLst/>
              <a:rect r="r" b="b" t="t" l="l"/>
              <a:pathLst>
                <a:path h="2923159" w="1062101">
                  <a:moveTo>
                    <a:pt x="0" y="535051"/>
                  </a:moveTo>
                  <a:cubicBezTo>
                    <a:pt x="0" y="239522"/>
                    <a:pt x="237744" y="0"/>
                    <a:pt x="530987" y="0"/>
                  </a:cubicBezTo>
                  <a:cubicBezTo>
                    <a:pt x="824230" y="0"/>
                    <a:pt x="1062101" y="239522"/>
                    <a:pt x="1062101" y="535051"/>
                  </a:cubicBezTo>
                  <a:lnTo>
                    <a:pt x="1062101" y="2388108"/>
                  </a:lnTo>
                  <a:cubicBezTo>
                    <a:pt x="1062101" y="2683637"/>
                    <a:pt x="824357" y="2923159"/>
                    <a:pt x="531114" y="2923159"/>
                  </a:cubicBezTo>
                  <a:cubicBezTo>
                    <a:pt x="237871" y="2923159"/>
                    <a:pt x="0" y="2683637"/>
                    <a:pt x="0" y="238810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70707">
                    <a:alpha val="100000"/>
                  </a:srgbClr>
                </a:gs>
                <a:gs pos="50000">
                  <a:srgbClr val="171717">
                    <a:alpha val="100000"/>
                  </a:srgbClr>
                </a:gs>
                <a:gs pos="100000">
                  <a:srgbClr val="07070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074740" cy="292635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45%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715330" y="4288600"/>
            <a:ext cx="806055" cy="2851560"/>
            <a:chOff x="0" y="0"/>
            <a:chExt cx="1074740" cy="38020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1062101" cy="3789426"/>
            </a:xfrm>
            <a:custGeom>
              <a:avLst/>
              <a:gdLst/>
              <a:ahLst/>
              <a:cxnLst/>
              <a:rect r="r" b="b" t="t" l="l"/>
              <a:pathLst>
                <a:path h="3789426" w="1062101">
                  <a:moveTo>
                    <a:pt x="0" y="535559"/>
                  </a:moveTo>
                  <a:cubicBezTo>
                    <a:pt x="0" y="239776"/>
                    <a:pt x="237744" y="0"/>
                    <a:pt x="530987" y="0"/>
                  </a:cubicBezTo>
                  <a:cubicBezTo>
                    <a:pt x="824230" y="0"/>
                    <a:pt x="1062101" y="239776"/>
                    <a:pt x="1062101" y="535559"/>
                  </a:cubicBezTo>
                  <a:lnTo>
                    <a:pt x="1062101" y="3253867"/>
                  </a:lnTo>
                  <a:cubicBezTo>
                    <a:pt x="1062101" y="3549650"/>
                    <a:pt x="824357" y="3789426"/>
                    <a:pt x="531114" y="3789426"/>
                  </a:cubicBezTo>
                  <a:cubicBezTo>
                    <a:pt x="237871" y="3789426"/>
                    <a:pt x="0" y="3549650"/>
                    <a:pt x="0" y="32538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70707">
                    <a:alpha val="100000"/>
                  </a:srgbClr>
                </a:gs>
                <a:gs pos="50000">
                  <a:srgbClr val="171717">
                    <a:alpha val="100000"/>
                  </a:srgbClr>
                </a:gs>
                <a:gs pos="100000">
                  <a:srgbClr val="07070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1074740" cy="379255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62%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559585" y="7330276"/>
            <a:ext cx="848202" cy="52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45 %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805284" y="7330276"/>
            <a:ext cx="848202" cy="52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62 %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41132" y="4225623"/>
            <a:ext cx="7390118" cy="233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1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 times of crisis, effective emergency food distribution can be the difference between hunger and hope!</a:t>
            </a:r>
          </a:p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</a:p>
          <a:p>
            <a:pPr algn="ctr">
              <a:lnSpc>
                <a:spcPts val="378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854496" y="7946152"/>
            <a:ext cx="167256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Waiting   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time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26602" y="8164818"/>
            <a:ext cx="2150948" cy="101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Completeness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Of the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5322987" y="2265698"/>
            <a:ext cx="806055" cy="4874463"/>
            <a:chOff x="0" y="0"/>
            <a:chExt cx="1074740" cy="649928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1062101" cy="6486525"/>
            </a:xfrm>
            <a:custGeom>
              <a:avLst/>
              <a:gdLst/>
              <a:ahLst/>
              <a:cxnLst/>
              <a:rect r="r" b="b" t="t" l="l"/>
              <a:pathLst>
                <a:path h="6486525" w="1062101">
                  <a:moveTo>
                    <a:pt x="0" y="536321"/>
                  </a:moveTo>
                  <a:cubicBezTo>
                    <a:pt x="0" y="240157"/>
                    <a:pt x="237744" y="0"/>
                    <a:pt x="530987" y="0"/>
                  </a:cubicBezTo>
                  <a:cubicBezTo>
                    <a:pt x="824230" y="0"/>
                    <a:pt x="1062101" y="240157"/>
                    <a:pt x="1062101" y="536321"/>
                  </a:cubicBezTo>
                  <a:lnTo>
                    <a:pt x="1062101" y="5950204"/>
                  </a:lnTo>
                  <a:cubicBezTo>
                    <a:pt x="1062101" y="6246368"/>
                    <a:pt x="824357" y="6486525"/>
                    <a:pt x="531114" y="6486525"/>
                  </a:cubicBezTo>
                  <a:cubicBezTo>
                    <a:pt x="237871" y="6486525"/>
                    <a:pt x="0" y="6246495"/>
                    <a:pt x="0" y="59502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70707">
                    <a:alpha val="100000"/>
                  </a:srgbClr>
                </a:gs>
                <a:gs pos="50000">
                  <a:srgbClr val="171717">
                    <a:alpha val="100000"/>
                  </a:srgbClr>
                </a:gs>
                <a:gs pos="100000">
                  <a:srgbClr val="07070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074740" cy="6499284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99.9%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419190" y="7284109"/>
            <a:ext cx="848202" cy="52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99.9 %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401016" y="7956375"/>
            <a:ext cx="1713090" cy="166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Accuracy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of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2F2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resources</a:t>
            </a:r>
          </a:p>
          <a:p>
            <a:pPr algn="ctr">
              <a:lnSpc>
                <a:spcPts val="2520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14403140" y="3601570"/>
            <a:ext cx="3150057" cy="4084575"/>
            <a:chOff x="0" y="0"/>
            <a:chExt cx="4200076" cy="5446100"/>
          </a:xfrm>
        </p:grpSpPr>
        <p:sp>
          <p:nvSpPr>
            <p:cNvPr name="Freeform 37" id="37" descr="Emergency PNG Cutout | PNG All"/>
            <p:cNvSpPr/>
            <p:nvPr/>
          </p:nvSpPr>
          <p:spPr>
            <a:xfrm flipH="false" flipV="false" rot="0">
              <a:off x="0" y="0"/>
              <a:ext cx="4200017" cy="5446141"/>
            </a:xfrm>
            <a:custGeom>
              <a:avLst/>
              <a:gdLst/>
              <a:ahLst/>
              <a:cxnLst/>
              <a:rect r="r" b="b" t="t" l="l"/>
              <a:pathLst>
                <a:path h="5446141" w="4200017">
                  <a:moveTo>
                    <a:pt x="0" y="0"/>
                  </a:moveTo>
                  <a:lnTo>
                    <a:pt x="4200017" y="0"/>
                  </a:lnTo>
                  <a:lnTo>
                    <a:pt x="4200017" y="5446141"/>
                  </a:lnTo>
                  <a:lnTo>
                    <a:pt x="0" y="5446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-1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6621238" y="301066"/>
            <a:ext cx="1276124" cy="1288684"/>
            <a:chOff x="0" y="0"/>
            <a:chExt cx="1701498" cy="171824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01546" cy="1718183"/>
            </a:xfrm>
            <a:custGeom>
              <a:avLst/>
              <a:gdLst/>
              <a:ahLst/>
              <a:cxnLst/>
              <a:rect r="r" b="b" t="t" l="l"/>
              <a:pathLst>
                <a:path h="1718183" w="1701546">
                  <a:moveTo>
                    <a:pt x="850773" y="0"/>
                  </a:moveTo>
                  <a:lnTo>
                    <a:pt x="850773" y="0"/>
                  </a:lnTo>
                  <a:cubicBezTo>
                    <a:pt x="1076412" y="0"/>
                    <a:pt x="1292809" y="89635"/>
                    <a:pt x="1452360" y="249186"/>
                  </a:cubicBezTo>
                  <a:cubicBezTo>
                    <a:pt x="1611911" y="408737"/>
                    <a:pt x="1701546" y="625134"/>
                    <a:pt x="1701546" y="850773"/>
                  </a:cubicBezTo>
                  <a:lnTo>
                    <a:pt x="1701546" y="867410"/>
                  </a:lnTo>
                  <a:cubicBezTo>
                    <a:pt x="1701546" y="1093049"/>
                    <a:pt x="1611911" y="1309446"/>
                    <a:pt x="1452360" y="1468997"/>
                  </a:cubicBezTo>
                  <a:cubicBezTo>
                    <a:pt x="1292809" y="1628548"/>
                    <a:pt x="1076412" y="1718183"/>
                    <a:pt x="850773" y="1718183"/>
                  </a:cubicBezTo>
                  <a:lnTo>
                    <a:pt x="850773" y="1718183"/>
                  </a:lnTo>
                  <a:cubicBezTo>
                    <a:pt x="625134" y="1718183"/>
                    <a:pt x="408737" y="1628548"/>
                    <a:pt x="249186" y="1468997"/>
                  </a:cubicBezTo>
                  <a:cubicBezTo>
                    <a:pt x="89635" y="1309446"/>
                    <a:pt x="0" y="1093049"/>
                    <a:pt x="0" y="867410"/>
                  </a:cubicBezTo>
                  <a:lnTo>
                    <a:pt x="0" y="850773"/>
                  </a:lnTo>
                  <a:cubicBezTo>
                    <a:pt x="0" y="625134"/>
                    <a:pt x="89635" y="408737"/>
                    <a:pt x="249186" y="249186"/>
                  </a:cubicBezTo>
                  <a:cubicBezTo>
                    <a:pt x="408737" y="89635"/>
                    <a:pt x="625134" y="0"/>
                    <a:pt x="850773" y="0"/>
                  </a:cubicBezTo>
                  <a:close/>
                </a:path>
              </a:pathLst>
            </a:custGeom>
            <a:blipFill>
              <a:blip r:embed="rId12"/>
              <a:stretch>
                <a:fillRect l="-3" t="0" r="0" b="-3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://pptmon.com/"/>
          </p:cNvPr>
          <p:cNvSpPr/>
          <p:nvPr/>
        </p:nvSpPr>
        <p:spPr>
          <a:xfrm flipH="false" flipV="false" rot="0">
            <a:off x="9036844" y="10595886"/>
            <a:ext cx="2598692" cy="285750"/>
          </a:xfrm>
          <a:custGeom>
            <a:avLst/>
            <a:gdLst/>
            <a:ahLst/>
            <a:cxnLst/>
            <a:rect r="r" b="b" t="t" l="l"/>
            <a:pathLst>
              <a:path h="285750" w="2598692">
                <a:moveTo>
                  <a:pt x="0" y="0"/>
                </a:moveTo>
                <a:lnTo>
                  <a:pt x="2598692" y="0"/>
                </a:lnTo>
                <a:lnTo>
                  <a:pt x="2598692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754" t="0" r="-1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43904" y="10603506"/>
            <a:ext cx="3853066" cy="31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6" tooltip="http://www.pptmon.com/"/>
              </a:rPr>
              <a:t>Presentation template by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966962" y="0"/>
            <a:ext cx="5628909" cy="2913555"/>
            <a:chOff x="0" y="0"/>
            <a:chExt cx="7505212" cy="3884740"/>
          </a:xfrm>
        </p:grpSpPr>
        <p:sp>
          <p:nvSpPr>
            <p:cNvPr name="Freeform 6" id="6"/>
            <p:cNvSpPr/>
            <p:nvPr/>
          </p:nvSpPr>
          <p:spPr>
            <a:xfrm flipH="true" flipV="true" rot="0">
              <a:off x="0" y="0"/>
              <a:ext cx="7505192" cy="3884803"/>
            </a:xfrm>
            <a:custGeom>
              <a:avLst/>
              <a:gdLst/>
              <a:ahLst/>
              <a:cxnLst/>
              <a:rect r="r" b="b" t="t" l="l"/>
              <a:pathLst>
                <a:path h="3884803" w="7505192">
                  <a:moveTo>
                    <a:pt x="7505192" y="3884803"/>
                  </a:moveTo>
                  <a:lnTo>
                    <a:pt x="0" y="3884803"/>
                  </a:lnTo>
                  <a:lnTo>
                    <a:pt x="0" y="0"/>
                  </a:lnTo>
                  <a:lnTo>
                    <a:pt x="7505192" y="0"/>
                  </a:lnTo>
                  <a:lnTo>
                    <a:pt x="7505192" y="3884803"/>
                  </a:lnTo>
                  <a:close/>
                </a:path>
              </a:pathLst>
            </a:custGeom>
            <a:blipFill>
              <a:blip r:embed="rId7"/>
              <a:stretch>
                <a:fillRect l="0" t="0" r="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091938" y="5530174"/>
            <a:ext cx="4196061" cy="4756826"/>
            <a:chOff x="0" y="0"/>
            <a:chExt cx="5594748" cy="6342434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594731" cy="6342380"/>
            </a:xfrm>
            <a:custGeom>
              <a:avLst/>
              <a:gdLst/>
              <a:ahLst/>
              <a:cxnLst/>
              <a:rect r="r" b="b" t="t" l="l"/>
              <a:pathLst>
                <a:path h="6342380" w="5594731">
                  <a:moveTo>
                    <a:pt x="5594731" y="6342380"/>
                  </a:moveTo>
                  <a:lnTo>
                    <a:pt x="0" y="6342380"/>
                  </a:lnTo>
                  <a:lnTo>
                    <a:pt x="0" y="0"/>
                  </a:lnTo>
                  <a:lnTo>
                    <a:pt x="5594731" y="0"/>
                  </a:lnTo>
                  <a:lnTo>
                    <a:pt x="5594731" y="634238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99588" y="7723600"/>
            <a:ext cx="5285360" cy="2563400"/>
            <a:chOff x="0" y="0"/>
            <a:chExt cx="7047146" cy="3417866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0" y="0"/>
              <a:ext cx="7047103" cy="3417824"/>
            </a:xfrm>
            <a:custGeom>
              <a:avLst/>
              <a:gdLst/>
              <a:ahLst/>
              <a:cxnLst/>
              <a:rect r="r" b="b" t="t" l="l"/>
              <a:pathLst>
                <a:path h="3417824" w="7047103">
                  <a:moveTo>
                    <a:pt x="7047103" y="3417824"/>
                  </a:moveTo>
                  <a:lnTo>
                    <a:pt x="0" y="3417824"/>
                  </a:lnTo>
                  <a:lnTo>
                    <a:pt x="0" y="0"/>
                  </a:lnTo>
                  <a:lnTo>
                    <a:pt x="7047103" y="0"/>
                  </a:lnTo>
                  <a:lnTo>
                    <a:pt x="7047103" y="3417824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9050" y="5530174"/>
            <a:ext cx="2984894" cy="4756826"/>
            <a:chOff x="0" y="0"/>
            <a:chExt cx="3979858" cy="6342434"/>
          </a:xfrm>
        </p:grpSpPr>
        <p:sp>
          <p:nvSpPr>
            <p:cNvPr name="Freeform 12" id="12"/>
            <p:cNvSpPr/>
            <p:nvPr/>
          </p:nvSpPr>
          <p:spPr>
            <a:xfrm flipH="true" flipV="true" rot="0">
              <a:off x="0" y="0"/>
              <a:ext cx="3979799" cy="6342380"/>
            </a:xfrm>
            <a:custGeom>
              <a:avLst/>
              <a:gdLst/>
              <a:ahLst/>
              <a:cxnLst/>
              <a:rect r="r" b="b" t="t" l="l"/>
              <a:pathLst>
                <a:path h="6342380" w="3979799">
                  <a:moveTo>
                    <a:pt x="3979799" y="6342380"/>
                  </a:moveTo>
                  <a:lnTo>
                    <a:pt x="0" y="6342380"/>
                  </a:lnTo>
                  <a:lnTo>
                    <a:pt x="0" y="0"/>
                  </a:lnTo>
                  <a:lnTo>
                    <a:pt x="3979799" y="0"/>
                  </a:lnTo>
                  <a:lnTo>
                    <a:pt x="3979799" y="6342380"/>
                  </a:lnTo>
                  <a:close/>
                </a:path>
              </a:pathLst>
            </a:custGeom>
            <a:blipFill>
              <a:blip r:embed="rId10"/>
              <a:stretch>
                <a:fillRect l="0" t="0" r="-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9050" y="0"/>
            <a:ext cx="5364640" cy="2854095"/>
            <a:chOff x="0" y="0"/>
            <a:chExt cx="7152854" cy="3805460"/>
          </a:xfrm>
        </p:grpSpPr>
        <p:sp>
          <p:nvSpPr>
            <p:cNvPr name="Freeform 14" id="14"/>
            <p:cNvSpPr/>
            <p:nvPr/>
          </p:nvSpPr>
          <p:spPr>
            <a:xfrm flipH="true" flipV="true" rot="0">
              <a:off x="0" y="0"/>
              <a:ext cx="7152894" cy="3805428"/>
            </a:xfrm>
            <a:custGeom>
              <a:avLst/>
              <a:gdLst/>
              <a:ahLst/>
              <a:cxnLst/>
              <a:rect r="r" b="b" t="t" l="l"/>
              <a:pathLst>
                <a:path h="3805428" w="7152894">
                  <a:moveTo>
                    <a:pt x="7152894" y="3805428"/>
                  </a:moveTo>
                  <a:lnTo>
                    <a:pt x="0" y="3805428"/>
                  </a:lnTo>
                  <a:lnTo>
                    <a:pt x="0" y="0"/>
                  </a:lnTo>
                  <a:lnTo>
                    <a:pt x="7152894" y="0"/>
                  </a:lnTo>
                  <a:lnTo>
                    <a:pt x="7152894" y="3805428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19050" y="7954521"/>
            <a:ext cx="12194864" cy="2332479"/>
            <a:chOff x="0" y="0"/>
            <a:chExt cx="16259818" cy="3109972"/>
          </a:xfrm>
        </p:grpSpPr>
        <p:sp>
          <p:nvSpPr>
            <p:cNvPr name="Freeform 16" id="16"/>
            <p:cNvSpPr/>
            <p:nvPr/>
          </p:nvSpPr>
          <p:spPr>
            <a:xfrm flipH="true" flipV="true" rot="0">
              <a:off x="0" y="0"/>
              <a:ext cx="16259811" cy="3109976"/>
            </a:xfrm>
            <a:custGeom>
              <a:avLst/>
              <a:gdLst/>
              <a:ahLst/>
              <a:cxnLst/>
              <a:rect r="r" b="b" t="t" l="l"/>
              <a:pathLst>
                <a:path h="3109976" w="16259811">
                  <a:moveTo>
                    <a:pt x="16259811" y="3109976"/>
                  </a:moveTo>
                  <a:lnTo>
                    <a:pt x="0" y="3109976"/>
                  </a:lnTo>
                  <a:lnTo>
                    <a:pt x="0" y="0"/>
                  </a:lnTo>
                  <a:lnTo>
                    <a:pt x="16259811" y="0"/>
                  </a:lnTo>
                  <a:lnTo>
                    <a:pt x="16259811" y="3109976"/>
                  </a:lnTo>
                  <a:close/>
                </a:path>
              </a:pathLst>
            </a:custGeom>
            <a:blipFill>
              <a:blip r:embed="rId12"/>
              <a:stretch>
                <a:fillRect l="0" t="-51446" r="-1853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148778" y="0"/>
            <a:ext cx="10139222" cy="6616482"/>
            <a:chOff x="0" y="0"/>
            <a:chExt cx="13518962" cy="8821976"/>
          </a:xfrm>
        </p:grpSpPr>
        <p:sp>
          <p:nvSpPr>
            <p:cNvPr name="Freeform 18" id="18"/>
            <p:cNvSpPr/>
            <p:nvPr/>
          </p:nvSpPr>
          <p:spPr>
            <a:xfrm flipH="true" flipV="true" rot="0">
              <a:off x="0" y="0"/>
              <a:ext cx="13519023" cy="8821928"/>
            </a:xfrm>
            <a:custGeom>
              <a:avLst/>
              <a:gdLst/>
              <a:ahLst/>
              <a:cxnLst/>
              <a:rect r="r" b="b" t="t" l="l"/>
              <a:pathLst>
                <a:path h="8821928" w="13519023">
                  <a:moveTo>
                    <a:pt x="13519023" y="8821928"/>
                  </a:moveTo>
                  <a:lnTo>
                    <a:pt x="0" y="8821928"/>
                  </a:lnTo>
                  <a:lnTo>
                    <a:pt x="0" y="0"/>
                  </a:lnTo>
                  <a:lnTo>
                    <a:pt x="13519023" y="0"/>
                  </a:lnTo>
                  <a:lnTo>
                    <a:pt x="13519023" y="8821928"/>
                  </a:lnTo>
                  <a:close/>
                </a:path>
              </a:pathLst>
            </a:custGeom>
            <a:blipFill>
              <a:blip r:embed="rId13"/>
              <a:stretch>
                <a:fillRect l="-24032" t="0" r="0" b="-2289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1136124"/>
            <a:ext cx="4721527" cy="1722522"/>
            <a:chOff x="0" y="0"/>
            <a:chExt cx="6295369" cy="22966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95395" cy="2296668"/>
            </a:xfrm>
            <a:custGeom>
              <a:avLst/>
              <a:gdLst/>
              <a:ahLst/>
              <a:cxnLst/>
              <a:rect r="r" b="b" t="t" l="l"/>
              <a:pathLst>
                <a:path h="2296668" w="6295395">
                  <a:moveTo>
                    <a:pt x="0" y="0"/>
                  </a:moveTo>
                  <a:lnTo>
                    <a:pt x="4586512" y="0"/>
                  </a:lnTo>
                  <a:cubicBezTo>
                    <a:pt x="5530333" y="0"/>
                    <a:pt x="6295395" y="514096"/>
                    <a:pt x="6295395" y="1148334"/>
                  </a:cubicBezTo>
                  <a:cubicBezTo>
                    <a:pt x="6295395" y="1782572"/>
                    <a:pt x="5530333" y="2296668"/>
                    <a:pt x="4586512" y="2296668"/>
                  </a:cubicBezTo>
                  <a:lnTo>
                    <a:pt x="0" y="2296668"/>
                  </a:lnTo>
                  <a:close/>
                </a:path>
              </a:pathLst>
            </a:custGeom>
            <a:gradFill rotWithShape="true">
              <a:gsLst>
                <a:gs pos="0">
                  <a:srgbClr val="070707">
                    <a:alpha val="100000"/>
                  </a:srgbClr>
                </a:gs>
                <a:gs pos="50000">
                  <a:srgbClr val="171717">
                    <a:alpha val="100000"/>
                  </a:srgbClr>
                </a:gs>
                <a:gs pos="100000">
                  <a:srgbClr val="07070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6295369" cy="2296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Problems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623444" y="1622127"/>
            <a:ext cx="597080" cy="750516"/>
          </a:xfrm>
          <a:custGeom>
            <a:avLst/>
            <a:gdLst/>
            <a:ahLst/>
            <a:cxnLst/>
            <a:rect r="r" b="b" t="t" l="l"/>
            <a:pathLst>
              <a:path h="750516" w="597080">
                <a:moveTo>
                  <a:pt x="0" y="0"/>
                </a:moveTo>
                <a:lnTo>
                  <a:pt x="597079" y="0"/>
                </a:lnTo>
                <a:lnTo>
                  <a:pt x="597079" y="750516"/>
                </a:lnTo>
                <a:lnTo>
                  <a:pt x="0" y="7505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6484" t="0" r="-6484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760487" y="3427281"/>
            <a:ext cx="3725913" cy="2557875"/>
            <a:chOff x="0" y="0"/>
            <a:chExt cx="4967884" cy="3410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967859" cy="3410585"/>
            </a:xfrm>
            <a:custGeom>
              <a:avLst/>
              <a:gdLst/>
              <a:ahLst/>
              <a:cxnLst/>
              <a:rect r="r" b="b" t="t" l="l"/>
              <a:pathLst>
                <a:path h="3410585" w="4967859">
                  <a:moveTo>
                    <a:pt x="0" y="568452"/>
                  </a:moveTo>
                  <a:cubicBezTo>
                    <a:pt x="0" y="254508"/>
                    <a:pt x="254508" y="0"/>
                    <a:pt x="568452" y="0"/>
                  </a:cubicBezTo>
                  <a:lnTo>
                    <a:pt x="4399407" y="0"/>
                  </a:lnTo>
                  <a:cubicBezTo>
                    <a:pt x="4713351" y="0"/>
                    <a:pt x="4967859" y="254508"/>
                    <a:pt x="4967859" y="568452"/>
                  </a:cubicBezTo>
                  <a:lnTo>
                    <a:pt x="4967859" y="2842133"/>
                  </a:lnTo>
                  <a:cubicBezTo>
                    <a:pt x="4967859" y="3156077"/>
                    <a:pt x="4713351" y="3410585"/>
                    <a:pt x="4399407" y="3410585"/>
                  </a:cubicBezTo>
                  <a:lnTo>
                    <a:pt x="568452" y="3410585"/>
                  </a:lnTo>
                  <a:cubicBezTo>
                    <a:pt x="254508" y="3410458"/>
                    <a:pt x="0" y="3155950"/>
                    <a:pt x="0" y="284213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70707">
                    <a:alpha val="100000"/>
                  </a:srgbClr>
                </a:gs>
                <a:gs pos="50000">
                  <a:srgbClr val="171717">
                    <a:alpha val="100000"/>
                  </a:srgbClr>
                </a:gs>
                <a:gs pos="100000">
                  <a:srgbClr val="07070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967884" cy="3439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 b="true">
                  <a:solidFill>
                    <a:srgbClr val="D9B86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</a:t>
              </a:r>
            </a:p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D9B866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Food Distribution       Issues &amp; Online Data showing</a:t>
              </a:r>
            </a:p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571754" y="3394116"/>
            <a:ext cx="3561685" cy="2757900"/>
            <a:chOff x="0" y="0"/>
            <a:chExt cx="4748914" cy="3677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48911" cy="3677285"/>
            </a:xfrm>
            <a:custGeom>
              <a:avLst/>
              <a:gdLst/>
              <a:ahLst/>
              <a:cxnLst/>
              <a:rect r="r" b="b" t="t" l="l"/>
              <a:pathLst>
                <a:path h="3677285" w="4748911">
                  <a:moveTo>
                    <a:pt x="0" y="612902"/>
                  </a:moveTo>
                  <a:cubicBezTo>
                    <a:pt x="0" y="274447"/>
                    <a:pt x="274447" y="0"/>
                    <a:pt x="612902" y="0"/>
                  </a:cubicBezTo>
                  <a:lnTo>
                    <a:pt x="4136009" y="0"/>
                  </a:lnTo>
                  <a:cubicBezTo>
                    <a:pt x="4474464" y="0"/>
                    <a:pt x="4748911" y="274447"/>
                    <a:pt x="4748911" y="612902"/>
                  </a:cubicBezTo>
                  <a:lnTo>
                    <a:pt x="4748911" y="3064383"/>
                  </a:lnTo>
                  <a:cubicBezTo>
                    <a:pt x="4748911" y="3402838"/>
                    <a:pt x="4474464" y="3677285"/>
                    <a:pt x="4136009" y="3677285"/>
                  </a:cubicBezTo>
                  <a:lnTo>
                    <a:pt x="612902" y="3677285"/>
                  </a:lnTo>
                  <a:cubicBezTo>
                    <a:pt x="274447" y="3677158"/>
                    <a:pt x="0" y="3402838"/>
                    <a:pt x="0" y="30643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70707">
                    <a:alpha val="100000"/>
                  </a:srgbClr>
                </a:gs>
                <a:gs pos="50000">
                  <a:srgbClr val="171717">
                    <a:alpha val="100000"/>
                  </a:srgbClr>
                </a:gs>
                <a:gs pos="100000">
                  <a:srgbClr val="07070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748914" cy="3696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4200" b="true">
                  <a:solidFill>
                    <a:srgbClr val="D9B86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D9B866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Fixed Standards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319472" y="6486339"/>
            <a:ext cx="3627934" cy="2737396"/>
            <a:chOff x="0" y="0"/>
            <a:chExt cx="4837246" cy="364986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37303" cy="3649853"/>
            </a:xfrm>
            <a:custGeom>
              <a:avLst/>
              <a:gdLst/>
              <a:ahLst/>
              <a:cxnLst/>
              <a:rect r="r" b="b" t="t" l="l"/>
              <a:pathLst>
                <a:path h="3649853" w="4837303">
                  <a:moveTo>
                    <a:pt x="0" y="608330"/>
                  </a:moveTo>
                  <a:cubicBezTo>
                    <a:pt x="0" y="272415"/>
                    <a:pt x="272415" y="0"/>
                    <a:pt x="608330" y="0"/>
                  </a:cubicBezTo>
                  <a:lnTo>
                    <a:pt x="4228973" y="0"/>
                  </a:lnTo>
                  <a:cubicBezTo>
                    <a:pt x="4564888" y="0"/>
                    <a:pt x="4837303" y="272415"/>
                    <a:pt x="4837303" y="608330"/>
                  </a:cubicBezTo>
                  <a:lnTo>
                    <a:pt x="4837303" y="3041523"/>
                  </a:lnTo>
                  <a:cubicBezTo>
                    <a:pt x="4837303" y="3377438"/>
                    <a:pt x="4564888" y="3649853"/>
                    <a:pt x="4228973" y="3649853"/>
                  </a:cubicBezTo>
                  <a:lnTo>
                    <a:pt x="608330" y="3649853"/>
                  </a:lnTo>
                  <a:cubicBezTo>
                    <a:pt x="272415" y="3649853"/>
                    <a:pt x="0" y="3377438"/>
                    <a:pt x="0" y="304152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70707">
                    <a:alpha val="100000"/>
                  </a:srgbClr>
                </a:gs>
                <a:gs pos="50000">
                  <a:srgbClr val="171717">
                    <a:alpha val="100000"/>
                  </a:srgbClr>
                </a:gs>
                <a:gs pos="100000">
                  <a:srgbClr val="07070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4837246" cy="3668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4200" b="true">
                  <a:solidFill>
                    <a:srgbClr val="D9B86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04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D9B866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 No BACKUP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D9B866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System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623444" y="6486339"/>
            <a:ext cx="3561686" cy="2737396"/>
            <a:chOff x="0" y="0"/>
            <a:chExt cx="4748914" cy="364986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48911" cy="3649853"/>
            </a:xfrm>
            <a:custGeom>
              <a:avLst/>
              <a:gdLst/>
              <a:ahLst/>
              <a:cxnLst/>
              <a:rect r="r" b="b" t="t" l="l"/>
              <a:pathLst>
                <a:path h="3649853" w="4748911">
                  <a:moveTo>
                    <a:pt x="0" y="608330"/>
                  </a:moveTo>
                  <a:cubicBezTo>
                    <a:pt x="0" y="272415"/>
                    <a:pt x="272415" y="0"/>
                    <a:pt x="608330" y="0"/>
                  </a:cubicBezTo>
                  <a:lnTo>
                    <a:pt x="4140581" y="0"/>
                  </a:lnTo>
                  <a:cubicBezTo>
                    <a:pt x="4476496" y="0"/>
                    <a:pt x="4748911" y="272415"/>
                    <a:pt x="4748911" y="608330"/>
                  </a:cubicBezTo>
                  <a:lnTo>
                    <a:pt x="4748911" y="3041523"/>
                  </a:lnTo>
                  <a:cubicBezTo>
                    <a:pt x="4748911" y="3377438"/>
                    <a:pt x="4476496" y="3649853"/>
                    <a:pt x="4140581" y="3649853"/>
                  </a:cubicBezTo>
                  <a:lnTo>
                    <a:pt x="608330" y="3649853"/>
                  </a:lnTo>
                  <a:cubicBezTo>
                    <a:pt x="272415" y="3649853"/>
                    <a:pt x="0" y="3377438"/>
                    <a:pt x="0" y="304152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70707">
                    <a:alpha val="100000"/>
                  </a:srgbClr>
                </a:gs>
                <a:gs pos="50000">
                  <a:srgbClr val="171717">
                    <a:alpha val="100000"/>
                  </a:srgbClr>
                </a:gs>
                <a:gs pos="100000">
                  <a:srgbClr val="07070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4748914" cy="3668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4200" b="true">
                  <a:solidFill>
                    <a:srgbClr val="D9B86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</a:t>
              </a:r>
            </a:p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D9B866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Duplications ,Hard          managements,       unclear Data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218792" y="1347960"/>
            <a:ext cx="4241402" cy="4803399"/>
            <a:chOff x="0" y="0"/>
            <a:chExt cx="5655202" cy="640453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655183" cy="6404483"/>
            </a:xfrm>
            <a:custGeom>
              <a:avLst/>
              <a:gdLst/>
              <a:ahLst/>
              <a:cxnLst/>
              <a:rect r="r" b="b" t="t" l="l"/>
              <a:pathLst>
                <a:path h="6404483" w="5655183">
                  <a:moveTo>
                    <a:pt x="0" y="0"/>
                  </a:moveTo>
                  <a:lnTo>
                    <a:pt x="5655183" y="0"/>
                  </a:lnTo>
                  <a:lnTo>
                    <a:pt x="5655183" y="6404483"/>
                  </a:lnTo>
                  <a:lnTo>
                    <a:pt x="0" y="6404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6233" t="0" r="-6233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6621238" y="301066"/>
            <a:ext cx="1276124" cy="1288684"/>
            <a:chOff x="0" y="0"/>
            <a:chExt cx="1701498" cy="171824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01546" cy="1718183"/>
            </a:xfrm>
            <a:custGeom>
              <a:avLst/>
              <a:gdLst/>
              <a:ahLst/>
              <a:cxnLst/>
              <a:rect r="r" b="b" t="t" l="l"/>
              <a:pathLst>
                <a:path h="1718183" w="1701546">
                  <a:moveTo>
                    <a:pt x="850773" y="0"/>
                  </a:moveTo>
                  <a:lnTo>
                    <a:pt x="850773" y="0"/>
                  </a:lnTo>
                  <a:cubicBezTo>
                    <a:pt x="1076412" y="0"/>
                    <a:pt x="1292809" y="89635"/>
                    <a:pt x="1452360" y="249186"/>
                  </a:cubicBezTo>
                  <a:cubicBezTo>
                    <a:pt x="1611911" y="408737"/>
                    <a:pt x="1701546" y="625134"/>
                    <a:pt x="1701546" y="850773"/>
                  </a:cubicBezTo>
                  <a:lnTo>
                    <a:pt x="1701546" y="867410"/>
                  </a:lnTo>
                  <a:cubicBezTo>
                    <a:pt x="1701546" y="1093049"/>
                    <a:pt x="1611911" y="1309446"/>
                    <a:pt x="1452360" y="1468997"/>
                  </a:cubicBezTo>
                  <a:cubicBezTo>
                    <a:pt x="1292809" y="1628548"/>
                    <a:pt x="1076412" y="1718183"/>
                    <a:pt x="850773" y="1718183"/>
                  </a:cubicBezTo>
                  <a:lnTo>
                    <a:pt x="850773" y="1718183"/>
                  </a:lnTo>
                  <a:cubicBezTo>
                    <a:pt x="625134" y="1718183"/>
                    <a:pt x="408737" y="1628548"/>
                    <a:pt x="249186" y="1468997"/>
                  </a:cubicBezTo>
                  <a:cubicBezTo>
                    <a:pt x="89635" y="1309446"/>
                    <a:pt x="0" y="1093049"/>
                    <a:pt x="0" y="867410"/>
                  </a:cubicBezTo>
                  <a:lnTo>
                    <a:pt x="0" y="850773"/>
                  </a:lnTo>
                  <a:cubicBezTo>
                    <a:pt x="0" y="625134"/>
                    <a:pt x="89635" y="408737"/>
                    <a:pt x="249186" y="249186"/>
                  </a:cubicBezTo>
                  <a:cubicBezTo>
                    <a:pt x="408737" y="89635"/>
                    <a:pt x="625134" y="0"/>
                    <a:pt x="850773" y="0"/>
                  </a:cubicBezTo>
                  <a:close/>
                </a:path>
              </a:pathLst>
            </a:custGeom>
            <a:blipFill>
              <a:blip r:embed="rId17"/>
              <a:stretch>
                <a:fillRect l="-3" t="0" r="0" b="-3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://pptmon.com/"/>
          </p:cNvPr>
          <p:cNvSpPr/>
          <p:nvPr/>
        </p:nvSpPr>
        <p:spPr>
          <a:xfrm flipH="false" flipV="false" rot="0">
            <a:off x="9036844" y="10595886"/>
            <a:ext cx="2598692" cy="285750"/>
          </a:xfrm>
          <a:custGeom>
            <a:avLst/>
            <a:gdLst/>
            <a:ahLst/>
            <a:cxnLst/>
            <a:rect r="r" b="b" t="t" l="l"/>
            <a:pathLst>
              <a:path h="285750" w="2598692">
                <a:moveTo>
                  <a:pt x="0" y="0"/>
                </a:moveTo>
                <a:lnTo>
                  <a:pt x="2598692" y="0"/>
                </a:lnTo>
                <a:lnTo>
                  <a:pt x="2598692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754" t="0" r="-1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43904" y="10603506"/>
            <a:ext cx="3853066" cy="31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6" tooltip="http://www.pptmon.com/"/>
              </a:rPr>
              <a:t>Presentation template by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966962" y="0"/>
            <a:ext cx="5628909" cy="2913555"/>
            <a:chOff x="0" y="0"/>
            <a:chExt cx="7505212" cy="3884740"/>
          </a:xfrm>
        </p:grpSpPr>
        <p:sp>
          <p:nvSpPr>
            <p:cNvPr name="Freeform 6" id="6"/>
            <p:cNvSpPr/>
            <p:nvPr/>
          </p:nvSpPr>
          <p:spPr>
            <a:xfrm flipH="true" flipV="true" rot="0">
              <a:off x="0" y="0"/>
              <a:ext cx="7505192" cy="3884803"/>
            </a:xfrm>
            <a:custGeom>
              <a:avLst/>
              <a:gdLst/>
              <a:ahLst/>
              <a:cxnLst/>
              <a:rect r="r" b="b" t="t" l="l"/>
              <a:pathLst>
                <a:path h="3884803" w="7505192">
                  <a:moveTo>
                    <a:pt x="7505192" y="3884803"/>
                  </a:moveTo>
                  <a:lnTo>
                    <a:pt x="0" y="3884803"/>
                  </a:lnTo>
                  <a:lnTo>
                    <a:pt x="0" y="0"/>
                  </a:lnTo>
                  <a:lnTo>
                    <a:pt x="7505192" y="0"/>
                  </a:lnTo>
                  <a:lnTo>
                    <a:pt x="7505192" y="3884803"/>
                  </a:lnTo>
                  <a:close/>
                </a:path>
              </a:pathLst>
            </a:custGeom>
            <a:blipFill>
              <a:blip r:embed="rId7"/>
              <a:stretch>
                <a:fillRect l="0" t="0" r="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091938" y="5530174"/>
            <a:ext cx="4196061" cy="4756826"/>
            <a:chOff x="0" y="0"/>
            <a:chExt cx="5594748" cy="6342434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5594731" cy="6342380"/>
            </a:xfrm>
            <a:custGeom>
              <a:avLst/>
              <a:gdLst/>
              <a:ahLst/>
              <a:cxnLst/>
              <a:rect r="r" b="b" t="t" l="l"/>
              <a:pathLst>
                <a:path h="6342380" w="5594731">
                  <a:moveTo>
                    <a:pt x="5594731" y="6342380"/>
                  </a:moveTo>
                  <a:lnTo>
                    <a:pt x="0" y="6342380"/>
                  </a:lnTo>
                  <a:lnTo>
                    <a:pt x="0" y="0"/>
                  </a:lnTo>
                  <a:lnTo>
                    <a:pt x="5594731" y="0"/>
                  </a:lnTo>
                  <a:lnTo>
                    <a:pt x="5594731" y="634238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99588" y="7723600"/>
            <a:ext cx="5285360" cy="2563400"/>
            <a:chOff x="0" y="0"/>
            <a:chExt cx="7047146" cy="3417866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0" y="0"/>
              <a:ext cx="7047103" cy="3417824"/>
            </a:xfrm>
            <a:custGeom>
              <a:avLst/>
              <a:gdLst/>
              <a:ahLst/>
              <a:cxnLst/>
              <a:rect r="r" b="b" t="t" l="l"/>
              <a:pathLst>
                <a:path h="3417824" w="7047103">
                  <a:moveTo>
                    <a:pt x="7047103" y="3417824"/>
                  </a:moveTo>
                  <a:lnTo>
                    <a:pt x="0" y="3417824"/>
                  </a:lnTo>
                  <a:lnTo>
                    <a:pt x="0" y="0"/>
                  </a:lnTo>
                  <a:lnTo>
                    <a:pt x="7047103" y="0"/>
                  </a:lnTo>
                  <a:lnTo>
                    <a:pt x="7047103" y="3417824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9050" y="5530174"/>
            <a:ext cx="2984894" cy="4756826"/>
            <a:chOff x="0" y="0"/>
            <a:chExt cx="3979858" cy="6342434"/>
          </a:xfrm>
        </p:grpSpPr>
        <p:sp>
          <p:nvSpPr>
            <p:cNvPr name="Freeform 12" id="12"/>
            <p:cNvSpPr/>
            <p:nvPr/>
          </p:nvSpPr>
          <p:spPr>
            <a:xfrm flipH="true" flipV="true" rot="0">
              <a:off x="0" y="0"/>
              <a:ext cx="3979799" cy="6342380"/>
            </a:xfrm>
            <a:custGeom>
              <a:avLst/>
              <a:gdLst/>
              <a:ahLst/>
              <a:cxnLst/>
              <a:rect r="r" b="b" t="t" l="l"/>
              <a:pathLst>
                <a:path h="6342380" w="3979799">
                  <a:moveTo>
                    <a:pt x="3979799" y="6342380"/>
                  </a:moveTo>
                  <a:lnTo>
                    <a:pt x="0" y="6342380"/>
                  </a:lnTo>
                  <a:lnTo>
                    <a:pt x="0" y="0"/>
                  </a:lnTo>
                  <a:lnTo>
                    <a:pt x="3979799" y="0"/>
                  </a:lnTo>
                  <a:lnTo>
                    <a:pt x="3979799" y="6342380"/>
                  </a:lnTo>
                  <a:close/>
                </a:path>
              </a:pathLst>
            </a:custGeom>
            <a:blipFill>
              <a:blip r:embed="rId10"/>
              <a:stretch>
                <a:fillRect l="0" t="0" r="-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9050" y="0"/>
            <a:ext cx="5364640" cy="2854095"/>
            <a:chOff x="0" y="0"/>
            <a:chExt cx="7152854" cy="3805460"/>
          </a:xfrm>
        </p:grpSpPr>
        <p:sp>
          <p:nvSpPr>
            <p:cNvPr name="Freeform 14" id="14"/>
            <p:cNvSpPr/>
            <p:nvPr/>
          </p:nvSpPr>
          <p:spPr>
            <a:xfrm flipH="true" flipV="true" rot="0">
              <a:off x="0" y="0"/>
              <a:ext cx="7152894" cy="3805428"/>
            </a:xfrm>
            <a:custGeom>
              <a:avLst/>
              <a:gdLst/>
              <a:ahLst/>
              <a:cxnLst/>
              <a:rect r="r" b="b" t="t" l="l"/>
              <a:pathLst>
                <a:path h="3805428" w="7152894">
                  <a:moveTo>
                    <a:pt x="7152894" y="3805428"/>
                  </a:moveTo>
                  <a:lnTo>
                    <a:pt x="0" y="3805428"/>
                  </a:lnTo>
                  <a:lnTo>
                    <a:pt x="0" y="0"/>
                  </a:lnTo>
                  <a:lnTo>
                    <a:pt x="7152894" y="0"/>
                  </a:lnTo>
                  <a:lnTo>
                    <a:pt x="7152894" y="3805428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19050" y="7954521"/>
            <a:ext cx="12194864" cy="2332479"/>
            <a:chOff x="0" y="0"/>
            <a:chExt cx="16259818" cy="3109972"/>
          </a:xfrm>
        </p:grpSpPr>
        <p:sp>
          <p:nvSpPr>
            <p:cNvPr name="Freeform 16" id="16"/>
            <p:cNvSpPr/>
            <p:nvPr/>
          </p:nvSpPr>
          <p:spPr>
            <a:xfrm flipH="true" flipV="true" rot="0">
              <a:off x="0" y="0"/>
              <a:ext cx="16259811" cy="3109976"/>
            </a:xfrm>
            <a:custGeom>
              <a:avLst/>
              <a:gdLst/>
              <a:ahLst/>
              <a:cxnLst/>
              <a:rect r="r" b="b" t="t" l="l"/>
              <a:pathLst>
                <a:path h="3109976" w="16259811">
                  <a:moveTo>
                    <a:pt x="16259811" y="3109976"/>
                  </a:moveTo>
                  <a:lnTo>
                    <a:pt x="0" y="3109976"/>
                  </a:lnTo>
                  <a:lnTo>
                    <a:pt x="0" y="0"/>
                  </a:lnTo>
                  <a:lnTo>
                    <a:pt x="16259811" y="0"/>
                  </a:lnTo>
                  <a:lnTo>
                    <a:pt x="16259811" y="3109976"/>
                  </a:lnTo>
                  <a:close/>
                </a:path>
              </a:pathLst>
            </a:custGeom>
            <a:blipFill>
              <a:blip r:embed="rId12"/>
              <a:stretch>
                <a:fillRect l="0" t="-51446" r="-1853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148778" y="0"/>
            <a:ext cx="10139222" cy="6616482"/>
            <a:chOff x="0" y="0"/>
            <a:chExt cx="13518962" cy="8821976"/>
          </a:xfrm>
        </p:grpSpPr>
        <p:sp>
          <p:nvSpPr>
            <p:cNvPr name="Freeform 18" id="18"/>
            <p:cNvSpPr/>
            <p:nvPr/>
          </p:nvSpPr>
          <p:spPr>
            <a:xfrm flipH="true" flipV="true" rot="0">
              <a:off x="0" y="0"/>
              <a:ext cx="13519023" cy="8821928"/>
            </a:xfrm>
            <a:custGeom>
              <a:avLst/>
              <a:gdLst/>
              <a:ahLst/>
              <a:cxnLst/>
              <a:rect r="r" b="b" t="t" l="l"/>
              <a:pathLst>
                <a:path h="8821928" w="13519023">
                  <a:moveTo>
                    <a:pt x="13519023" y="8821928"/>
                  </a:moveTo>
                  <a:lnTo>
                    <a:pt x="0" y="8821928"/>
                  </a:lnTo>
                  <a:lnTo>
                    <a:pt x="0" y="0"/>
                  </a:lnTo>
                  <a:lnTo>
                    <a:pt x="13519023" y="0"/>
                  </a:lnTo>
                  <a:lnTo>
                    <a:pt x="13519023" y="8821928"/>
                  </a:lnTo>
                  <a:close/>
                </a:path>
              </a:pathLst>
            </a:custGeom>
            <a:blipFill>
              <a:blip r:embed="rId13"/>
              <a:stretch>
                <a:fillRect l="-24032" t="0" r="0" b="-2289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270996" y="2930305"/>
            <a:ext cx="5199739" cy="5199739"/>
            <a:chOff x="0" y="0"/>
            <a:chExt cx="5505450" cy="55054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05450" cy="5505450"/>
            </a:xfrm>
            <a:custGeom>
              <a:avLst/>
              <a:gdLst/>
              <a:ahLst/>
              <a:cxnLst/>
              <a:rect r="r" b="b" t="t" l="l"/>
              <a:pathLst>
                <a:path h="5505450" w="5505450">
                  <a:moveTo>
                    <a:pt x="0" y="0"/>
                  </a:moveTo>
                  <a:lnTo>
                    <a:pt x="5505450" y="0"/>
                  </a:lnTo>
                  <a:lnTo>
                    <a:pt x="5505450" y="5505450"/>
                  </a:lnTo>
                  <a:lnTo>
                    <a:pt x="0" y="5505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702118" y="2031891"/>
            <a:ext cx="6337496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C6A9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works?</a:t>
            </a:r>
          </a:p>
          <a:p>
            <a:pPr algn="ctr">
              <a:lnSpc>
                <a:spcPts val="5040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6621238" y="301066"/>
            <a:ext cx="1276124" cy="1288684"/>
            <a:chOff x="0" y="0"/>
            <a:chExt cx="1701498" cy="171824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01546" cy="1718183"/>
            </a:xfrm>
            <a:custGeom>
              <a:avLst/>
              <a:gdLst/>
              <a:ahLst/>
              <a:cxnLst/>
              <a:rect r="r" b="b" t="t" l="l"/>
              <a:pathLst>
                <a:path h="1718183" w="1701546">
                  <a:moveTo>
                    <a:pt x="850773" y="0"/>
                  </a:moveTo>
                  <a:lnTo>
                    <a:pt x="850773" y="0"/>
                  </a:lnTo>
                  <a:cubicBezTo>
                    <a:pt x="1076412" y="0"/>
                    <a:pt x="1292809" y="89635"/>
                    <a:pt x="1452360" y="249186"/>
                  </a:cubicBezTo>
                  <a:cubicBezTo>
                    <a:pt x="1611911" y="408737"/>
                    <a:pt x="1701546" y="625134"/>
                    <a:pt x="1701546" y="850773"/>
                  </a:cubicBezTo>
                  <a:lnTo>
                    <a:pt x="1701546" y="867410"/>
                  </a:lnTo>
                  <a:cubicBezTo>
                    <a:pt x="1701546" y="1093049"/>
                    <a:pt x="1611911" y="1309446"/>
                    <a:pt x="1452360" y="1468997"/>
                  </a:cubicBezTo>
                  <a:cubicBezTo>
                    <a:pt x="1292809" y="1628548"/>
                    <a:pt x="1076412" y="1718183"/>
                    <a:pt x="850773" y="1718183"/>
                  </a:cubicBezTo>
                  <a:lnTo>
                    <a:pt x="850773" y="1718183"/>
                  </a:lnTo>
                  <a:cubicBezTo>
                    <a:pt x="625134" y="1718183"/>
                    <a:pt x="408737" y="1628548"/>
                    <a:pt x="249186" y="1468997"/>
                  </a:cubicBezTo>
                  <a:cubicBezTo>
                    <a:pt x="89635" y="1309446"/>
                    <a:pt x="0" y="1093049"/>
                    <a:pt x="0" y="867410"/>
                  </a:cubicBezTo>
                  <a:lnTo>
                    <a:pt x="0" y="850773"/>
                  </a:lnTo>
                  <a:cubicBezTo>
                    <a:pt x="0" y="625134"/>
                    <a:pt x="89635" y="408737"/>
                    <a:pt x="249186" y="249186"/>
                  </a:cubicBezTo>
                  <a:cubicBezTo>
                    <a:pt x="408737" y="89635"/>
                    <a:pt x="625134" y="0"/>
                    <a:pt x="850773" y="0"/>
                  </a:cubicBezTo>
                  <a:close/>
                </a:path>
              </a:pathLst>
            </a:custGeom>
            <a:blipFill>
              <a:blip r:embed="rId15"/>
              <a:stretch>
                <a:fillRect l="-3" t="0" r="0" b="-3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://pptmon.com/"/>
          </p:cNvPr>
          <p:cNvSpPr/>
          <p:nvPr/>
        </p:nvSpPr>
        <p:spPr>
          <a:xfrm flipH="false" flipV="false" rot="0">
            <a:off x="9036844" y="10595886"/>
            <a:ext cx="2598692" cy="285750"/>
          </a:xfrm>
          <a:custGeom>
            <a:avLst/>
            <a:gdLst/>
            <a:ahLst/>
            <a:cxnLst/>
            <a:rect r="r" b="b" t="t" l="l"/>
            <a:pathLst>
              <a:path h="285750" w="2598692">
                <a:moveTo>
                  <a:pt x="0" y="0"/>
                </a:moveTo>
                <a:lnTo>
                  <a:pt x="2598692" y="0"/>
                </a:lnTo>
                <a:lnTo>
                  <a:pt x="2598692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754" t="0" r="-19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5530174"/>
            <a:ext cx="4196061" cy="4756826"/>
            <a:chOff x="0" y="0"/>
            <a:chExt cx="5594748" cy="6342434"/>
          </a:xfrm>
        </p:grpSpPr>
        <p:sp>
          <p:nvSpPr>
            <p:cNvPr name="Freeform 5" id="5"/>
            <p:cNvSpPr/>
            <p:nvPr/>
          </p:nvSpPr>
          <p:spPr>
            <a:xfrm flipH="false" flipV="true" rot="0">
              <a:off x="0" y="0"/>
              <a:ext cx="5594731" cy="6342380"/>
            </a:xfrm>
            <a:custGeom>
              <a:avLst/>
              <a:gdLst/>
              <a:ahLst/>
              <a:cxnLst/>
              <a:rect r="r" b="b" t="t" l="l"/>
              <a:pathLst>
                <a:path h="6342380" w="5594731">
                  <a:moveTo>
                    <a:pt x="0" y="6342380"/>
                  </a:moveTo>
                  <a:lnTo>
                    <a:pt x="5594731" y="6342380"/>
                  </a:lnTo>
                  <a:lnTo>
                    <a:pt x="5594731" y="0"/>
                  </a:lnTo>
                  <a:lnTo>
                    <a:pt x="0" y="0"/>
                  </a:lnTo>
                  <a:lnTo>
                    <a:pt x="0" y="634238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403051" y="7723600"/>
            <a:ext cx="5285360" cy="2563400"/>
            <a:chOff x="0" y="0"/>
            <a:chExt cx="7047146" cy="3417866"/>
          </a:xfrm>
        </p:grpSpPr>
        <p:sp>
          <p:nvSpPr>
            <p:cNvPr name="Freeform 7" id="7"/>
            <p:cNvSpPr/>
            <p:nvPr/>
          </p:nvSpPr>
          <p:spPr>
            <a:xfrm flipH="false" flipV="true" rot="0">
              <a:off x="0" y="0"/>
              <a:ext cx="7047103" cy="3417824"/>
            </a:xfrm>
            <a:custGeom>
              <a:avLst/>
              <a:gdLst/>
              <a:ahLst/>
              <a:cxnLst/>
              <a:rect r="r" b="b" t="t" l="l"/>
              <a:pathLst>
                <a:path h="3417824" w="7047103">
                  <a:moveTo>
                    <a:pt x="0" y="3417824"/>
                  </a:moveTo>
                  <a:lnTo>
                    <a:pt x="7047103" y="3417824"/>
                  </a:lnTo>
                  <a:lnTo>
                    <a:pt x="7047103" y="0"/>
                  </a:lnTo>
                  <a:lnTo>
                    <a:pt x="0" y="0"/>
                  </a:lnTo>
                  <a:lnTo>
                    <a:pt x="0" y="3417824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659114" y="5082745"/>
            <a:ext cx="1893131" cy="3697315"/>
            <a:chOff x="0" y="0"/>
            <a:chExt cx="3979858" cy="77727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79799" cy="7772660"/>
            </a:xfrm>
            <a:custGeom>
              <a:avLst/>
              <a:gdLst/>
              <a:ahLst/>
              <a:cxnLst/>
              <a:rect r="r" b="b" t="t" l="l"/>
              <a:pathLst>
                <a:path h="7772660" w="3979799">
                  <a:moveTo>
                    <a:pt x="0" y="0"/>
                  </a:moveTo>
                  <a:lnTo>
                    <a:pt x="3979799" y="0"/>
                  </a:lnTo>
                  <a:lnTo>
                    <a:pt x="3979799" y="7772660"/>
                  </a:lnTo>
                  <a:lnTo>
                    <a:pt x="0" y="7772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493" t="0" r="-249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093136" y="7954521"/>
            <a:ext cx="12194864" cy="2332479"/>
            <a:chOff x="0" y="0"/>
            <a:chExt cx="16259818" cy="3109972"/>
          </a:xfrm>
        </p:grpSpPr>
        <p:sp>
          <p:nvSpPr>
            <p:cNvPr name="Freeform 11" id="11"/>
            <p:cNvSpPr/>
            <p:nvPr/>
          </p:nvSpPr>
          <p:spPr>
            <a:xfrm flipH="false" flipV="true" rot="0">
              <a:off x="0" y="0"/>
              <a:ext cx="16259811" cy="3109976"/>
            </a:xfrm>
            <a:custGeom>
              <a:avLst/>
              <a:gdLst/>
              <a:ahLst/>
              <a:cxnLst/>
              <a:rect r="r" b="b" t="t" l="l"/>
              <a:pathLst>
                <a:path h="3109976" w="16259811">
                  <a:moveTo>
                    <a:pt x="0" y="3109976"/>
                  </a:moveTo>
                  <a:lnTo>
                    <a:pt x="16259811" y="3109976"/>
                  </a:lnTo>
                  <a:lnTo>
                    <a:pt x="16259811" y="0"/>
                  </a:lnTo>
                  <a:lnTo>
                    <a:pt x="0" y="0"/>
                  </a:lnTo>
                  <a:lnTo>
                    <a:pt x="0" y="3109976"/>
                  </a:lnTo>
                  <a:close/>
                </a:path>
              </a:pathLst>
            </a:custGeom>
            <a:blipFill>
              <a:blip r:embed="rId9"/>
              <a:stretch>
                <a:fillRect l="0" t="-51446" r="-18534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676029" y="4287388"/>
            <a:ext cx="3859302" cy="969497"/>
            <a:chOff x="0" y="0"/>
            <a:chExt cx="5145736" cy="12926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45736" cy="1292662"/>
            </a:xfrm>
            <a:custGeom>
              <a:avLst/>
              <a:gdLst/>
              <a:ahLst/>
              <a:cxnLst/>
              <a:rect r="r" b="b" t="t" l="l"/>
              <a:pathLst>
                <a:path h="1292662" w="5145736">
                  <a:moveTo>
                    <a:pt x="0" y="0"/>
                  </a:moveTo>
                  <a:lnTo>
                    <a:pt x="5145736" y="0"/>
                  </a:lnTo>
                  <a:lnTo>
                    <a:pt x="5145736" y="1292662"/>
                  </a:lnTo>
                  <a:lnTo>
                    <a:pt x="0" y="129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5145736" cy="128313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b="true">
                  <a:solidFill>
                    <a:srgbClr val="D9B86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Programming</a:t>
              </a:r>
              <a:r>
                <a:rPr lang="en-US" sz="2400">
                  <a:solidFill>
                    <a:srgbClr val="D9B8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400" b="true">
                  <a:solidFill>
                    <a:srgbClr val="D9B86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language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9569" y="3948788"/>
            <a:ext cx="3590334" cy="877163"/>
            <a:chOff x="0" y="0"/>
            <a:chExt cx="4787112" cy="1169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87112" cy="1169550"/>
            </a:xfrm>
            <a:custGeom>
              <a:avLst/>
              <a:gdLst/>
              <a:ahLst/>
              <a:cxnLst/>
              <a:rect r="r" b="b" t="t" l="l"/>
              <a:pathLst>
                <a:path h="1169550" w="4787112">
                  <a:moveTo>
                    <a:pt x="0" y="0"/>
                  </a:moveTo>
                  <a:lnTo>
                    <a:pt x="4787112" y="0"/>
                  </a:lnTo>
                  <a:lnTo>
                    <a:pt x="4787112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4787112" cy="1160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b="true">
                  <a:solidFill>
                    <a:srgbClr val="D9B86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Development environment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736437" y="3136444"/>
            <a:ext cx="3590334" cy="507831"/>
            <a:chOff x="0" y="0"/>
            <a:chExt cx="4787112" cy="6771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87112" cy="677108"/>
            </a:xfrm>
            <a:custGeom>
              <a:avLst/>
              <a:gdLst/>
              <a:ahLst/>
              <a:cxnLst/>
              <a:rect r="r" b="b" t="t" l="l"/>
              <a:pathLst>
                <a:path h="677108" w="4787112">
                  <a:moveTo>
                    <a:pt x="0" y="0"/>
                  </a:moveTo>
                  <a:lnTo>
                    <a:pt x="4787112" y="0"/>
                  </a:lnTo>
                  <a:lnTo>
                    <a:pt x="4787112" y="677108"/>
                  </a:lnTo>
                  <a:lnTo>
                    <a:pt x="0" y="677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4787112" cy="66758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b="true">
                  <a:solidFill>
                    <a:srgbClr val="D9B86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Libraries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398841" y="1223876"/>
            <a:ext cx="3205291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HashMap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ArrayList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Linked list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Priority Queue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HashTable</a:t>
            </a:r>
          </a:p>
          <a:p>
            <a:pPr algn="ctr">
              <a:lnSpc>
                <a:spcPts val="3240"/>
              </a:lnSpc>
            </a:pP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504736" y="5844161"/>
            <a:ext cx="8053737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Javax.swing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Java.awt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Java.io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Java.util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Javax.mail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Java.awt.event(FocusAdapter/FocusEvent)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Java.util.regex(Pattern/Matcher)</a:t>
            </a:r>
          </a:p>
          <a:p>
            <a:pPr algn="ctr">
              <a:lnSpc>
                <a:spcPts val="3240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3260006" y="3644275"/>
            <a:ext cx="4640127" cy="3287127"/>
            <a:chOff x="0" y="0"/>
            <a:chExt cx="6186836" cy="43828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186805" cy="4382897"/>
            </a:xfrm>
            <a:custGeom>
              <a:avLst/>
              <a:gdLst/>
              <a:ahLst/>
              <a:cxnLst/>
              <a:rect r="r" b="b" t="t" l="l"/>
              <a:pathLst>
                <a:path h="4382897" w="6186805">
                  <a:moveTo>
                    <a:pt x="0" y="0"/>
                  </a:moveTo>
                  <a:lnTo>
                    <a:pt x="6186805" y="0"/>
                  </a:lnTo>
                  <a:lnTo>
                    <a:pt x="6186805" y="4382897"/>
                  </a:lnTo>
                  <a:lnTo>
                    <a:pt x="0" y="4382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28011" t="-25787" r="-13344" b="35398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398841" y="3644275"/>
            <a:ext cx="3367038" cy="1894210"/>
            <a:chOff x="0" y="0"/>
            <a:chExt cx="4489384" cy="25256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89323" cy="2525649"/>
            </a:xfrm>
            <a:custGeom>
              <a:avLst/>
              <a:gdLst/>
              <a:ahLst/>
              <a:cxnLst/>
              <a:rect r="r" b="b" t="t" l="l"/>
              <a:pathLst>
                <a:path h="2525649" w="4489323">
                  <a:moveTo>
                    <a:pt x="0" y="0"/>
                  </a:moveTo>
                  <a:lnTo>
                    <a:pt x="4489323" y="0"/>
                  </a:lnTo>
                  <a:lnTo>
                    <a:pt x="4489323" y="2525649"/>
                  </a:lnTo>
                  <a:lnTo>
                    <a:pt x="0" y="252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-1" b="1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6621238" y="301066"/>
            <a:ext cx="1276124" cy="1288684"/>
            <a:chOff x="0" y="0"/>
            <a:chExt cx="1701498" cy="171824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01546" cy="1718183"/>
            </a:xfrm>
            <a:custGeom>
              <a:avLst/>
              <a:gdLst/>
              <a:ahLst/>
              <a:cxnLst/>
              <a:rect r="r" b="b" t="t" l="l"/>
              <a:pathLst>
                <a:path h="1718183" w="1701546">
                  <a:moveTo>
                    <a:pt x="850773" y="0"/>
                  </a:moveTo>
                  <a:lnTo>
                    <a:pt x="850773" y="0"/>
                  </a:lnTo>
                  <a:cubicBezTo>
                    <a:pt x="1076412" y="0"/>
                    <a:pt x="1292809" y="89635"/>
                    <a:pt x="1452360" y="249186"/>
                  </a:cubicBezTo>
                  <a:cubicBezTo>
                    <a:pt x="1611911" y="408737"/>
                    <a:pt x="1701546" y="625134"/>
                    <a:pt x="1701546" y="850773"/>
                  </a:cubicBezTo>
                  <a:lnTo>
                    <a:pt x="1701546" y="867410"/>
                  </a:lnTo>
                  <a:cubicBezTo>
                    <a:pt x="1701546" y="1093049"/>
                    <a:pt x="1611911" y="1309446"/>
                    <a:pt x="1452360" y="1468997"/>
                  </a:cubicBezTo>
                  <a:cubicBezTo>
                    <a:pt x="1292809" y="1628548"/>
                    <a:pt x="1076412" y="1718183"/>
                    <a:pt x="850773" y="1718183"/>
                  </a:cubicBezTo>
                  <a:lnTo>
                    <a:pt x="850773" y="1718183"/>
                  </a:lnTo>
                  <a:cubicBezTo>
                    <a:pt x="625134" y="1718183"/>
                    <a:pt x="408737" y="1628548"/>
                    <a:pt x="249186" y="1468997"/>
                  </a:cubicBezTo>
                  <a:cubicBezTo>
                    <a:pt x="89635" y="1309446"/>
                    <a:pt x="0" y="1093049"/>
                    <a:pt x="0" y="867410"/>
                  </a:cubicBezTo>
                  <a:lnTo>
                    <a:pt x="0" y="850773"/>
                  </a:lnTo>
                  <a:cubicBezTo>
                    <a:pt x="0" y="625134"/>
                    <a:pt x="89635" y="408737"/>
                    <a:pt x="249186" y="249186"/>
                  </a:cubicBezTo>
                  <a:cubicBezTo>
                    <a:pt x="408737" y="89635"/>
                    <a:pt x="625134" y="0"/>
                    <a:pt x="850773" y="0"/>
                  </a:cubicBezTo>
                  <a:close/>
                </a:path>
              </a:pathLst>
            </a:custGeom>
            <a:blipFill>
              <a:blip r:embed="rId12"/>
              <a:stretch>
                <a:fillRect l="-3" t="0" r="0" b="-3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309627" y="945409"/>
            <a:ext cx="2739327" cy="2739327"/>
          </a:xfrm>
          <a:custGeom>
            <a:avLst/>
            <a:gdLst/>
            <a:ahLst/>
            <a:cxnLst/>
            <a:rect r="r" b="b" t="t" l="l"/>
            <a:pathLst>
              <a:path h="2739327" w="2739327">
                <a:moveTo>
                  <a:pt x="0" y="0"/>
                </a:moveTo>
                <a:lnTo>
                  <a:pt x="2739327" y="0"/>
                </a:lnTo>
                <a:lnTo>
                  <a:pt x="2739327" y="2739327"/>
                </a:lnTo>
                <a:lnTo>
                  <a:pt x="0" y="27393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743904" y="10603506"/>
            <a:ext cx="3853066" cy="31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14" tooltip="http://www.pptmon.com/"/>
              </a:rPr>
              <a:t>Presentation template by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://pptmon.com/"/>
          </p:cNvPr>
          <p:cNvSpPr/>
          <p:nvPr/>
        </p:nvSpPr>
        <p:spPr>
          <a:xfrm flipH="false" flipV="false" rot="0">
            <a:off x="9036844" y="10595886"/>
            <a:ext cx="2598692" cy="285750"/>
          </a:xfrm>
          <a:custGeom>
            <a:avLst/>
            <a:gdLst/>
            <a:ahLst/>
            <a:cxnLst/>
            <a:rect r="r" b="b" t="t" l="l"/>
            <a:pathLst>
              <a:path h="285750" w="2598692">
                <a:moveTo>
                  <a:pt x="0" y="0"/>
                </a:moveTo>
                <a:lnTo>
                  <a:pt x="2598692" y="0"/>
                </a:lnTo>
                <a:lnTo>
                  <a:pt x="2598692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754" t="0" r="-1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43904" y="10603506"/>
            <a:ext cx="3853066" cy="31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6" tooltip="http://www.pptmon.com/"/>
              </a:rPr>
              <a:t>Presentation template by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0"/>
            <a:ext cx="4297438" cy="5143500"/>
            <a:chOff x="0" y="0"/>
            <a:chExt cx="5729918" cy="68580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5729859" cy="6858000"/>
            </a:xfrm>
            <a:custGeom>
              <a:avLst/>
              <a:gdLst/>
              <a:ahLst/>
              <a:cxnLst/>
              <a:rect r="r" b="b" t="t" l="l"/>
              <a:pathLst>
                <a:path h="6858000" w="5729859">
                  <a:moveTo>
                    <a:pt x="572985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5729859" y="6858000"/>
                  </a:lnTo>
                  <a:lnTo>
                    <a:pt x="5729859" y="0"/>
                  </a:lnTo>
                  <a:close/>
                </a:path>
              </a:pathLst>
            </a:custGeom>
            <a:blipFill>
              <a:blip r:embed="rId7"/>
              <a:stretch>
                <a:fillRect l="0" t="-31063" r="-142626" b="-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15187179" y="7186179"/>
            <a:ext cx="2391102" cy="3810538"/>
            <a:chOff x="0" y="0"/>
            <a:chExt cx="3188136" cy="5080718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3188081" cy="5080762"/>
            </a:xfrm>
            <a:custGeom>
              <a:avLst/>
              <a:gdLst/>
              <a:ahLst/>
              <a:cxnLst/>
              <a:rect r="r" b="b" t="t" l="l"/>
              <a:pathLst>
                <a:path h="5080762" w="3188081">
                  <a:moveTo>
                    <a:pt x="3188081" y="5080762"/>
                  </a:moveTo>
                  <a:lnTo>
                    <a:pt x="0" y="5080762"/>
                  </a:lnTo>
                  <a:lnTo>
                    <a:pt x="0" y="0"/>
                  </a:lnTo>
                  <a:lnTo>
                    <a:pt x="3188081" y="0"/>
                  </a:lnTo>
                  <a:lnTo>
                    <a:pt x="3188081" y="5080762"/>
                  </a:lnTo>
                  <a:close/>
                </a:path>
              </a:pathLst>
            </a:custGeom>
            <a:blipFill>
              <a:blip r:embed="rId8"/>
              <a:stretch>
                <a:fillRect l="0" t="0" r="-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8000678"/>
            <a:ext cx="4297438" cy="2286322"/>
            <a:chOff x="0" y="0"/>
            <a:chExt cx="5729918" cy="3048430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5729859" cy="3048381"/>
            </a:xfrm>
            <a:custGeom>
              <a:avLst/>
              <a:gdLst/>
              <a:ahLst/>
              <a:cxnLst/>
              <a:rect r="r" b="b" t="t" l="l"/>
              <a:pathLst>
                <a:path h="3048381" w="5729859">
                  <a:moveTo>
                    <a:pt x="5729859" y="0"/>
                  </a:moveTo>
                  <a:lnTo>
                    <a:pt x="0" y="0"/>
                  </a:lnTo>
                  <a:lnTo>
                    <a:pt x="0" y="3048381"/>
                  </a:lnTo>
                  <a:lnTo>
                    <a:pt x="5729859" y="3048381"/>
                  </a:lnTo>
                  <a:lnTo>
                    <a:pt x="5729859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1" b="-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12145705" y="853550"/>
            <a:ext cx="6668238" cy="5616351"/>
            <a:chOff x="0" y="0"/>
            <a:chExt cx="8890984" cy="7488468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8890969" cy="7488428"/>
            </a:xfrm>
            <a:custGeom>
              <a:avLst/>
              <a:gdLst/>
              <a:ahLst/>
              <a:cxnLst/>
              <a:rect r="r" b="b" t="t" l="l"/>
              <a:pathLst>
                <a:path h="7488428" w="8890969">
                  <a:moveTo>
                    <a:pt x="8890969" y="0"/>
                  </a:moveTo>
                  <a:lnTo>
                    <a:pt x="0" y="0"/>
                  </a:lnTo>
                  <a:lnTo>
                    <a:pt x="0" y="7488428"/>
                  </a:lnTo>
                  <a:lnTo>
                    <a:pt x="8890969" y="7488428"/>
                  </a:lnTo>
                  <a:lnTo>
                    <a:pt x="8890969" y="0"/>
                  </a:lnTo>
                  <a:close/>
                </a:path>
              </a:pathLst>
            </a:custGeom>
            <a:blipFill>
              <a:blip r:embed="rId7"/>
              <a:stretch>
                <a:fillRect l="-55229" t="0" r="-1131" b="-2003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25792" y="6365463"/>
            <a:ext cx="7586551" cy="1015662"/>
            <a:chOff x="0" y="0"/>
            <a:chExt cx="10115402" cy="13542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15402" cy="1354216"/>
            </a:xfrm>
            <a:custGeom>
              <a:avLst/>
              <a:gdLst/>
              <a:ahLst/>
              <a:cxnLst/>
              <a:rect r="r" b="b" t="t" l="l"/>
              <a:pathLst>
                <a:path h="1354216" w="10115402">
                  <a:moveTo>
                    <a:pt x="0" y="0"/>
                  </a:moveTo>
                  <a:lnTo>
                    <a:pt x="10115402" y="0"/>
                  </a:lnTo>
                  <a:lnTo>
                    <a:pt x="10115402" y="1354216"/>
                  </a:lnTo>
                  <a:lnTo>
                    <a:pt x="0" y="13542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0115402" cy="148756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34340" indent="-21717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Dealing with large text files.</a:t>
              </a:r>
            </a:p>
            <a:p>
              <a:pPr algn="l" marL="434340" indent="-217170" lvl="1">
                <a:lnSpc>
                  <a:spcPts val="28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397285" y="954934"/>
            <a:ext cx="13648386" cy="1380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7"/>
              </a:lnSpc>
            </a:pPr>
            <a:r>
              <a:rPr lang="en-US" sz="4573">
                <a:solidFill>
                  <a:srgbClr val="C6A95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Challenges &amp; SDLC</a:t>
            </a:r>
          </a:p>
          <a:p>
            <a:pPr algn="ctr">
              <a:lnSpc>
                <a:spcPts val="548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530225" y="2354523"/>
            <a:ext cx="3460425" cy="46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Desktop shortcut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98580" y="5707923"/>
            <a:ext cx="3777819" cy="46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Verification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16341" y="7733550"/>
            <a:ext cx="8961120" cy="87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Achieving synchronization between </a:t>
            </a:r>
          </a:p>
          <a:p>
            <a:pPr algn="l" marL="488632" indent="-244316" lvl="1">
              <a:lnSpc>
                <a:spcPts val="3240"/>
              </a:lnSpc>
            </a:pPr>
            <a:r>
              <a:rPr lang="en-US" b="true" sz="2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 structures  { HashTable – HashMap }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34084" y="3850548"/>
            <a:ext cx="430681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Using queue methods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97285" y="4434252"/>
            <a:ext cx="4066360" cy="46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Handling Java Swing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74190" y="2477978"/>
            <a:ext cx="3549393" cy="46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Priority Algorithm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758234" y="1450387"/>
            <a:ext cx="4695792" cy="6722191"/>
            <a:chOff x="0" y="0"/>
            <a:chExt cx="6261056" cy="89629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61100" cy="8962898"/>
            </a:xfrm>
            <a:custGeom>
              <a:avLst/>
              <a:gdLst/>
              <a:ahLst/>
              <a:cxnLst/>
              <a:rect r="r" b="b" t="t" l="l"/>
              <a:pathLst>
                <a:path h="8962898" w="6261100">
                  <a:moveTo>
                    <a:pt x="0" y="0"/>
                  </a:moveTo>
                  <a:lnTo>
                    <a:pt x="6261100" y="0"/>
                  </a:lnTo>
                  <a:lnTo>
                    <a:pt x="6261100" y="8962898"/>
                  </a:lnTo>
                  <a:lnTo>
                    <a:pt x="0" y="8962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4982" t="0" r="-4982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6621238" y="301066"/>
            <a:ext cx="1276124" cy="1288684"/>
            <a:chOff x="0" y="0"/>
            <a:chExt cx="1701498" cy="171824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01546" cy="1718183"/>
            </a:xfrm>
            <a:custGeom>
              <a:avLst/>
              <a:gdLst/>
              <a:ahLst/>
              <a:cxnLst/>
              <a:rect r="r" b="b" t="t" l="l"/>
              <a:pathLst>
                <a:path h="1718183" w="1701546">
                  <a:moveTo>
                    <a:pt x="850773" y="0"/>
                  </a:moveTo>
                  <a:lnTo>
                    <a:pt x="850773" y="0"/>
                  </a:lnTo>
                  <a:cubicBezTo>
                    <a:pt x="1076412" y="0"/>
                    <a:pt x="1292809" y="89635"/>
                    <a:pt x="1452360" y="249186"/>
                  </a:cubicBezTo>
                  <a:cubicBezTo>
                    <a:pt x="1611911" y="408737"/>
                    <a:pt x="1701546" y="625134"/>
                    <a:pt x="1701546" y="850773"/>
                  </a:cubicBezTo>
                  <a:lnTo>
                    <a:pt x="1701546" y="867410"/>
                  </a:lnTo>
                  <a:cubicBezTo>
                    <a:pt x="1701546" y="1093049"/>
                    <a:pt x="1611911" y="1309446"/>
                    <a:pt x="1452360" y="1468997"/>
                  </a:cubicBezTo>
                  <a:cubicBezTo>
                    <a:pt x="1292809" y="1628548"/>
                    <a:pt x="1076412" y="1718183"/>
                    <a:pt x="850773" y="1718183"/>
                  </a:cubicBezTo>
                  <a:lnTo>
                    <a:pt x="850773" y="1718183"/>
                  </a:lnTo>
                  <a:cubicBezTo>
                    <a:pt x="625134" y="1718183"/>
                    <a:pt x="408737" y="1628548"/>
                    <a:pt x="249186" y="1468997"/>
                  </a:cubicBezTo>
                  <a:cubicBezTo>
                    <a:pt x="89635" y="1309446"/>
                    <a:pt x="0" y="1093049"/>
                    <a:pt x="0" y="867410"/>
                  </a:cubicBezTo>
                  <a:lnTo>
                    <a:pt x="0" y="850773"/>
                  </a:lnTo>
                  <a:cubicBezTo>
                    <a:pt x="0" y="625134"/>
                    <a:pt x="89635" y="408737"/>
                    <a:pt x="249186" y="249186"/>
                  </a:cubicBezTo>
                  <a:cubicBezTo>
                    <a:pt x="408737" y="89635"/>
                    <a:pt x="625134" y="0"/>
                    <a:pt x="850773" y="0"/>
                  </a:cubicBezTo>
                  <a:close/>
                </a:path>
              </a:pathLst>
            </a:custGeom>
            <a:blipFill>
              <a:blip r:embed="rId11"/>
              <a:stretch>
                <a:fillRect l="-3" t="0" r="0" b="-3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://pptmon.com/"/>
          </p:cNvPr>
          <p:cNvSpPr/>
          <p:nvPr/>
        </p:nvSpPr>
        <p:spPr>
          <a:xfrm flipH="false" flipV="false" rot="0">
            <a:off x="9036844" y="10595886"/>
            <a:ext cx="2598692" cy="285750"/>
          </a:xfrm>
          <a:custGeom>
            <a:avLst/>
            <a:gdLst/>
            <a:ahLst/>
            <a:cxnLst/>
            <a:rect r="r" b="b" t="t" l="l"/>
            <a:pathLst>
              <a:path h="285750" w="2598692">
                <a:moveTo>
                  <a:pt x="0" y="0"/>
                </a:moveTo>
                <a:lnTo>
                  <a:pt x="2598692" y="0"/>
                </a:lnTo>
                <a:lnTo>
                  <a:pt x="2598692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754" t="0" r="-1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43904" y="10603506"/>
            <a:ext cx="3853066" cy="31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6" tooltip="http://www.pptmon.com/"/>
              </a:rPr>
              <a:t>Presentation template by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966962" y="7373445"/>
            <a:ext cx="5628909" cy="2913555"/>
            <a:chOff x="0" y="0"/>
            <a:chExt cx="7505212" cy="388474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7505192" cy="3884803"/>
            </a:xfrm>
            <a:custGeom>
              <a:avLst/>
              <a:gdLst/>
              <a:ahLst/>
              <a:cxnLst/>
              <a:rect r="r" b="b" t="t" l="l"/>
              <a:pathLst>
                <a:path h="3884803" w="7505192">
                  <a:moveTo>
                    <a:pt x="7505192" y="0"/>
                  </a:moveTo>
                  <a:lnTo>
                    <a:pt x="0" y="0"/>
                  </a:lnTo>
                  <a:lnTo>
                    <a:pt x="0" y="3884803"/>
                  </a:lnTo>
                  <a:lnTo>
                    <a:pt x="7505192" y="3884803"/>
                  </a:lnTo>
                  <a:lnTo>
                    <a:pt x="7505192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091938" y="0"/>
            <a:ext cx="4196061" cy="4756826"/>
            <a:chOff x="0" y="0"/>
            <a:chExt cx="5594748" cy="6342434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5594731" cy="6342380"/>
            </a:xfrm>
            <a:custGeom>
              <a:avLst/>
              <a:gdLst/>
              <a:ahLst/>
              <a:cxnLst/>
              <a:rect r="r" b="b" t="t" l="l"/>
              <a:pathLst>
                <a:path h="6342380" w="5594731">
                  <a:moveTo>
                    <a:pt x="5594731" y="0"/>
                  </a:moveTo>
                  <a:lnTo>
                    <a:pt x="0" y="0"/>
                  </a:lnTo>
                  <a:lnTo>
                    <a:pt x="0" y="6342380"/>
                  </a:lnTo>
                  <a:lnTo>
                    <a:pt x="5594731" y="6342380"/>
                  </a:lnTo>
                  <a:lnTo>
                    <a:pt x="5594731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99588" y="0"/>
            <a:ext cx="5285360" cy="2563399"/>
            <a:chOff x="0" y="0"/>
            <a:chExt cx="7047146" cy="3417866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7047103" cy="3417824"/>
            </a:xfrm>
            <a:custGeom>
              <a:avLst/>
              <a:gdLst/>
              <a:ahLst/>
              <a:cxnLst/>
              <a:rect r="r" b="b" t="t" l="l"/>
              <a:pathLst>
                <a:path h="3417824" w="7047103">
                  <a:moveTo>
                    <a:pt x="7047103" y="0"/>
                  </a:moveTo>
                  <a:lnTo>
                    <a:pt x="0" y="0"/>
                  </a:lnTo>
                  <a:lnTo>
                    <a:pt x="0" y="3417824"/>
                  </a:lnTo>
                  <a:lnTo>
                    <a:pt x="7047103" y="3417824"/>
                  </a:lnTo>
                  <a:lnTo>
                    <a:pt x="7047103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9050" y="0"/>
            <a:ext cx="2984894" cy="4756826"/>
            <a:chOff x="0" y="0"/>
            <a:chExt cx="3979858" cy="6342434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3979799" cy="6342380"/>
            </a:xfrm>
            <a:custGeom>
              <a:avLst/>
              <a:gdLst/>
              <a:ahLst/>
              <a:cxnLst/>
              <a:rect r="r" b="b" t="t" l="l"/>
              <a:pathLst>
                <a:path h="6342380" w="3979799">
                  <a:moveTo>
                    <a:pt x="3979799" y="0"/>
                  </a:moveTo>
                  <a:lnTo>
                    <a:pt x="0" y="0"/>
                  </a:lnTo>
                  <a:lnTo>
                    <a:pt x="0" y="6342380"/>
                  </a:lnTo>
                  <a:lnTo>
                    <a:pt x="3979799" y="6342380"/>
                  </a:lnTo>
                  <a:lnTo>
                    <a:pt x="3979799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9050" y="7432905"/>
            <a:ext cx="5364640" cy="2854095"/>
            <a:chOff x="0" y="0"/>
            <a:chExt cx="7152854" cy="3805460"/>
          </a:xfrm>
        </p:grpSpPr>
        <p:sp>
          <p:nvSpPr>
            <p:cNvPr name="Freeform 14" id="14"/>
            <p:cNvSpPr/>
            <p:nvPr/>
          </p:nvSpPr>
          <p:spPr>
            <a:xfrm flipH="true" flipV="false" rot="0">
              <a:off x="0" y="0"/>
              <a:ext cx="7152894" cy="3805428"/>
            </a:xfrm>
            <a:custGeom>
              <a:avLst/>
              <a:gdLst/>
              <a:ahLst/>
              <a:cxnLst/>
              <a:rect r="r" b="b" t="t" l="l"/>
              <a:pathLst>
                <a:path h="3805428" w="7152894">
                  <a:moveTo>
                    <a:pt x="7152894" y="0"/>
                  </a:moveTo>
                  <a:lnTo>
                    <a:pt x="0" y="0"/>
                  </a:lnTo>
                  <a:lnTo>
                    <a:pt x="0" y="3805428"/>
                  </a:lnTo>
                  <a:lnTo>
                    <a:pt x="7152894" y="3805428"/>
                  </a:lnTo>
                  <a:lnTo>
                    <a:pt x="7152894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19050" y="0"/>
            <a:ext cx="12194864" cy="2332479"/>
            <a:chOff x="0" y="0"/>
            <a:chExt cx="16259818" cy="3109972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16259811" cy="3109976"/>
            </a:xfrm>
            <a:custGeom>
              <a:avLst/>
              <a:gdLst/>
              <a:ahLst/>
              <a:cxnLst/>
              <a:rect r="r" b="b" t="t" l="l"/>
              <a:pathLst>
                <a:path h="3109976" w="16259811">
                  <a:moveTo>
                    <a:pt x="16259811" y="0"/>
                  </a:moveTo>
                  <a:lnTo>
                    <a:pt x="0" y="0"/>
                  </a:lnTo>
                  <a:lnTo>
                    <a:pt x="0" y="3109976"/>
                  </a:lnTo>
                  <a:lnTo>
                    <a:pt x="16259811" y="3109976"/>
                  </a:lnTo>
                  <a:lnTo>
                    <a:pt x="16259811" y="0"/>
                  </a:lnTo>
                  <a:close/>
                </a:path>
              </a:pathLst>
            </a:custGeom>
            <a:blipFill>
              <a:blip r:embed="rId12"/>
              <a:stretch>
                <a:fillRect l="0" t="-51446" r="-1853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148778" y="3670518"/>
            <a:ext cx="10139222" cy="6616482"/>
            <a:chOff x="0" y="0"/>
            <a:chExt cx="13518962" cy="8821976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13519023" cy="8821928"/>
            </a:xfrm>
            <a:custGeom>
              <a:avLst/>
              <a:gdLst/>
              <a:ahLst/>
              <a:cxnLst/>
              <a:rect r="r" b="b" t="t" l="l"/>
              <a:pathLst>
                <a:path h="8821928" w="13519023">
                  <a:moveTo>
                    <a:pt x="13519023" y="0"/>
                  </a:moveTo>
                  <a:lnTo>
                    <a:pt x="0" y="0"/>
                  </a:lnTo>
                  <a:lnTo>
                    <a:pt x="0" y="8821928"/>
                  </a:lnTo>
                  <a:lnTo>
                    <a:pt x="13519023" y="8821928"/>
                  </a:lnTo>
                  <a:lnTo>
                    <a:pt x="13519023" y="0"/>
                  </a:lnTo>
                  <a:close/>
                </a:path>
              </a:pathLst>
            </a:custGeom>
            <a:blipFill>
              <a:blip r:embed="rId13"/>
              <a:stretch>
                <a:fillRect l="-24032" t="0" r="0" b="-2289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121975" y="1253655"/>
            <a:ext cx="811924" cy="811925"/>
          </a:xfrm>
          <a:custGeom>
            <a:avLst/>
            <a:gdLst/>
            <a:ahLst/>
            <a:cxnLst/>
            <a:rect r="r" b="b" t="t" l="l"/>
            <a:pathLst>
              <a:path h="811925" w="811924">
                <a:moveTo>
                  <a:pt x="0" y="0"/>
                </a:moveTo>
                <a:lnTo>
                  <a:pt x="811924" y="0"/>
                </a:lnTo>
                <a:lnTo>
                  <a:pt x="811924" y="811925"/>
                </a:lnTo>
                <a:lnTo>
                  <a:pt x="0" y="8119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025339" y="1322931"/>
            <a:ext cx="7431884" cy="73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D9B8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Achievements &amp; Lessons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4545" y="3162743"/>
            <a:ext cx="14813474" cy="474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Developing a user-friendly system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database system, with Implementing changes 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Authentication &amp; Verification System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Building a successful priority algorithm for sorting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Maintain accurate records, including backup file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Working with libraries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Desktop shortcut</a:t>
            </a:r>
          </a:p>
          <a:p>
            <a:pPr algn="l" marL="434340" indent="-217170" lvl="1">
              <a:lnSpc>
                <a:spcPts val="43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Dealing with multiple Data-Structures &amp; AI Tools</a:t>
            </a:r>
          </a:p>
          <a:p>
            <a:pPr algn="l" marL="434340" indent="-217170" lvl="1">
              <a:lnSpc>
                <a:spcPts val="2879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0991884" y="2972904"/>
            <a:ext cx="5494748" cy="5494748"/>
            <a:chOff x="0" y="0"/>
            <a:chExt cx="7326330" cy="73263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26376" cy="7326376"/>
            </a:xfrm>
            <a:custGeom>
              <a:avLst/>
              <a:gdLst/>
              <a:ahLst/>
              <a:cxnLst/>
              <a:rect r="r" b="b" t="t" l="l"/>
              <a:pathLst>
                <a:path h="7326376" w="7326376">
                  <a:moveTo>
                    <a:pt x="0" y="0"/>
                  </a:moveTo>
                  <a:lnTo>
                    <a:pt x="7326376" y="0"/>
                  </a:lnTo>
                  <a:lnTo>
                    <a:pt x="7326376" y="7326376"/>
                  </a:lnTo>
                  <a:lnTo>
                    <a:pt x="0" y="7326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621238" y="301066"/>
            <a:ext cx="1276124" cy="1288684"/>
            <a:chOff x="0" y="0"/>
            <a:chExt cx="1701498" cy="171824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01546" cy="1718183"/>
            </a:xfrm>
            <a:custGeom>
              <a:avLst/>
              <a:gdLst/>
              <a:ahLst/>
              <a:cxnLst/>
              <a:rect r="r" b="b" t="t" l="l"/>
              <a:pathLst>
                <a:path h="1718183" w="1701546">
                  <a:moveTo>
                    <a:pt x="850773" y="0"/>
                  </a:moveTo>
                  <a:lnTo>
                    <a:pt x="850773" y="0"/>
                  </a:lnTo>
                  <a:cubicBezTo>
                    <a:pt x="1076412" y="0"/>
                    <a:pt x="1292809" y="89635"/>
                    <a:pt x="1452360" y="249186"/>
                  </a:cubicBezTo>
                  <a:cubicBezTo>
                    <a:pt x="1611911" y="408737"/>
                    <a:pt x="1701546" y="625134"/>
                    <a:pt x="1701546" y="850773"/>
                  </a:cubicBezTo>
                  <a:lnTo>
                    <a:pt x="1701546" y="867410"/>
                  </a:lnTo>
                  <a:cubicBezTo>
                    <a:pt x="1701546" y="1093049"/>
                    <a:pt x="1611911" y="1309446"/>
                    <a:pt x="1452360" y="1468997"/>
                  </a:cubicBezTo>
                  <a:cubicBezTo>
                    <a:pt x="1292809" y="1628548"/>
                    <a:pt x="1076412" y="1718183"/>
                    <a:pt x="850773" y="1718183"/>
                  </a:cubicBezTo>
                  <a:lnTo>
                    <a:pt x="850773" y="1718183"/>
                  </a:lnTo>
                  <a:cubicBezTo>
                    <a:pt x="625134" y="1718183"/>
                    <a:pt x="408737" y="1628548"/>
                    <a:pt x="249186" y="1468997"/>
                  </a:cubicBezTo>
                  <a:cubicBezTo>
                    <a:pt x="89635" y="1309446"/>
                    <a:pt x="0" y="1093049"/>
                    <a:pt x="0" y="867410"/>
                  </a:cubicBezTo>
                  <a:lnTo>
                    <a:pt x="0" y="850773"/>
                  </a:lnTo>
                  <a:cubicBezTo>
                    <a:pt x="0" y="625134"/>
                    <a:pt x="89635" y="408737"/>
                    <a:pt x="249186" y="249186"/>
                  </a:cubicBezTo>
                  <a:cubicBezTo>
                    <a:pt x="408737" y="89635"/>
                    <a:pt x="625134" y="0"/>
                    <a:pt x="850773" y="0"/>
                  </a:cubicBezTo>
                  <a:close/>
                </a:path>
              </a:pathLst>
            </a:custGeom>
            <a:blipFill>
              <a:blip r:embed="rId17"/>
              <a:stretch>
                <a:fillRect l="-3" t="0" r="0" b="-3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66962" y="0"/>
            <a:ext cx="5628909" cy="2913555"/>
            <a:chOff x="0" y="0"/>
            <a:chExt cx="7505212" cy="3884740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0"/>
              <a:ext cx="7505192" cy="3884803"/>
            </a:xfrm>
            <a:custGeom>
              <a:avLst/>
              <a:gdLst/>
              <a:ahLst/>
              <a:cxnLst/>
              <a:rect r="r" b="b" t="t" l="l"/>
              <a:pathLst>
                <a:path h="3884803" w="7505192">
                  <a:moveTo>
                    <a:pt x="7505192" y="3884803"/>
                  </a:moveTo>
                  <a:lnTo>
                    <a:pt x="0" y="3884803"/>
                  </a:lnTo>
                  <a:lnTo>
                    <a:pt x="0" y="0"/>
                  </a:lnTo>
                  <a:lnTo>
                    <a:pt x="7505192" y="0"/>
                  </a:lnTo>
                  <a:lnTo>
                    <a:pt x="7505192" y="3884803"/>
                  </a:lnTo>
                  <a:close/>
                </a:path>
              </a:pathLst>
            </a:custGeom>
            <a:blipFill>
              <a:blip r:embed="rId3"/>
              <a:stretch>
                <a:fillRect l="0" t="0" r="0" b="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091938" y="5530174"/>
            <a:ext cx="4196061" cy="4756826"/>
            <a:chOff x="0" y="0"/>
            <a:chExt cx="5594748" cy="6342434"/>
          </a:xfrm>
        </p:grpSpPr>
        <p:sp>
          <p:nvSpPr>
            <p:cNvPr name="Freeform 6" id="6"/>
            <p:cNvSpPr/>
            <p:nvPr/>
          </p:nvSpPr>
          <p:spPr>
            <a:xfrm flipH="true" flipV="true" rot="0">
              <a:off x="0" y="0"/>
              <a:ext cx="5594731" cy="6342380"/>
            </a:xfrm>
            <a:custGeom>
              <a:avLst/>
              <a:gdLst/>
              <a:ahLst/>
              <a:cxnLst/>
              <a:rect r="r" b="b" t="t" l="l"/>
              <a:pathLst>
                <a:path h="6342380" w="5594731">
                  <a:moveTo>
                    <a:pt x="5594731" y="6342380"/>
                  </a:moveTo>
                  <a:lnTo>
                    <a:pt x="0" y="6342380"/>
                  </a:lnTo>
                  <a:lnTo>
                    <a:pt x="0" y="0"/>
                  </a:lnTo>
                  <a:lnTo>
                    <a:pt x="5594731" y="0"/>
                  </a:lnTo>
                  <a:lnTo>
                    <a:pt x="5594731" y="634238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599588" y="7723600"/>
            <a:ext cx="5285360" cy="2563400"/>
            <a:chOff x="0" y="0"/>
            <a:chExt cx="7047146" cy="3417866"/>
          </a:xfrm>
        </p:grpSpPr>
        <p:sp>
          <p:nvSpPr>
            <p:cNvPr name="Freeform 8" id="8"/>
            <p:cNvSpPr/>
            <p:nvPr/>
          </p:nvSpPr>
          <p:spPr>
            <a:xfrm flipH="true" flipV="true" rot="0">
              <a:off x="0" y="0"/>
              <a:ext cx="7047103" cy="3417824"/>
            </a:xfrm>
            <a:custGeom>
              <a:avLst/>
              <a:gdLst/>
              <a:ahLst/>
              <a:cxnLst/>
              <a:rect r="r" b="b" t="t" l="l"/>
              <a:pathLst>
                <a:path h="3417824" w="7047103">
                  <a:moveTo>
                    <a:pt x="7047103" y="3417824"/>
                  </a:moveTo>
                  <a:lnTo>
                    <a:pt x="0" y="3417824"/>
                  </a:lnTo>
                  <a:lnTo>
                    <a:pt x="0" y="0"/>
                  </a:lnTo>
                  <a:lnTo>
                    <a:pt x="7047103" y="0"/>
                  </a:lnTo>
                  <a:lnTo>
                    <a:pt x="7047103" y="3417824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9050" y="5530174"/>
            <a:ext cx="2984894" cy="4756826"/>
            <a:chOff x="0" y="0"/>
            <a:chExt cx="3979858" cy="6342434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0" y="0"/>
              <a:ext cx="3979799" cy="6342380"/>
            </a:xfrm>
            <a:custGeom>
              <a:avLst/>
              <a:gdLst/>
              <a:ahLst/>
              <a:cxnLst/>
              <a:rect r="r" b="b" t="t" l="l"/>
              <a:pathLst>
                <a:path h="6342380" w="3979799">
                  <a:moveTo>
                    <a:pt x="3979799" y="6342380"/>
                  </a:moveTo>
                  <a:lnTo>
                    <a:pt x="0" y="6342380"/>
                  </a:lnTo>
                  <a:lnTo>
                    <a:pt x="0" y="0"/>
                  </a:lnTo>
                  <a:lnTo>
                    <a:pt x="3979799" y="0"/>
                  </a:lnTo>
                  <a:lnTo>
                    <a:pt x="3979799" y="6342380"/>
                  </a:lnTo>
                  <a:close/>
                </a:path>
              </a:pathLst>
            </a:custGeom>
            <a:blipFill>
              <a:blip r:embed="rId6"/>
              <a:stretch>
                <a:fillRect l="0" t="0" r="-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9050" y="0"/>
            <a:ext cx="5364640" cy="2854095"/>
            <a:chOff x="0" y="0"/>
            <a:chExt cx="7152854" cy="3805460"/>
          </a:xfrm>
        </p:grpSpPr>
        <p:sp>
          <p:nvSpPr>
            <p:cNvPr name="Freeform 12" id="12"/>
            <p:cNvSpPr/>
            <p:nvPr/>
          </p:nvSpPr>
          <p:spPr>
            <a:xfrm flipH="true" flipV="true" rot="0">
              <a:off x="0" y="0"/>
              <a:ext cx="7152894" cy="3805428"/>
            </a:xfrm>
            <a:custGeom>
              <a:avLst/>
              <a:gdLst/>
              <a:ahLst/>
              <a:cxnLst/>
              <a:rect r="r" b="b" t="t" l="l"/>
              <a:pathLst>
                <a:path h="3805428" w="7152894">
                  <a:moveTo>
                    <a:pt x="7152894" y="3805428"/>
                  </a:moveTo>
                  <a:lnTo>
                    <a:pt x="0" y="3805428"/>
                  </a:lnTo>
                  <a:lnTo>
                    <a:pt x="0" y="0"/>
                  </a:lnTo>
                  <a:lnTo>
                    <a:pt x="7152894" y="0"/>
                  </a:lnTo>
                  <a:lnTo>
                    <a:pt x="7152894" y="3805428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9050" y="7954521"/>
            <a:ext cx="12194864" cy="2332479"/>
            <a:chOff x="0" y="0"/>
            <a:chExt cx="16259818" cy="3109972"/>
          </a:xfrm>
        </p:grpSpPr>
        <p:sp>
          <p:nvSpPr>
            <p:cNvPr name="Freeform 14" id="14"/>
            <p:cNvSpPr/>
            <p:nvPr/>
          </p:nvSpPr>
          <p:spPr>
            <a:xfrm flipH="true" flipV="true" rot="0">
              <a:off x="0" y="0"/>
              <a:ext cx="16259811" cy="3109976"/>
            </a:xfrm>
            <a:custGeom>
              <a:avLst/>
              <a:gdLst/>
              <a:ahLst/>
              <a:cxnLst/>
              <a:rect r="r" b="b" t="t" l="l"/>
              <a:pathLst>
                <a:path h="3109976" w="16259811">
                  <a:moveTo>
                    <a:pt x="16259811" y="3109976"/>
                  </a:moveTo>
                  <a:lnTo>
                    <a:pt x="0" y="3109976"/>
                  </a:lnTo>
                  <a:lnTo>
                    <a:pt x="0" y="0"/>
                  </a:lnTo>
                  <a:lnTo>
                    <a:pt x="16259811" y="0"/>
                  </a:lnTo>
                  <a:lnTo>
                    <a:pt x="16259811" y="3109976"/>
                  </a:lnTo>
                  <a:close/>
                </a:path>
              </a:pathLst>
            </a:custGeom>
            <a:blipFill>
              <a:blip r:embed="rId8"/>
              <a:stretch>
                <a:fillRect l="0" t="-51446" r="-18534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148778" y="0"/>
            <a:ext cx="10139222" cy="6616482"/>
            <a:chOff x="0" y="0"/>
            <a:chExt cx="13518962" cy="8821976"/>
          </a:xfrm>
        </p:grpSpPr>
        <p:sp>
          <p:nvSpPr>
            <p:cNvPr name="Freeform 16" id="16"/>
            <p:cNvSpPr/>
            <p:nvPr/>
          </p:nvSpPr>
          <p:spPr>
            <a:xfrm flipH="true" flipV="true" rot="0">
              <a:off x="0" y="0"/>
              <a:ext cx="13519023" cy="8821928"/>
            </a:xfrm>
            <a:custGeom>
              <a:avLst/>
              <a:gdLst/>
              <a:ahLst/>
              <a:cxnLst/>
              <a:rect r="r" b="b" t="t" l="l"/>
              <a:pathLst>
                <a:path h="8821928" w="13519023">
                  <a:moveTo>
                    <a:pt x="13519023" y="8821928"/>
                  </a:moveTo>
                  <a:lnTo>
                    <a:pt x="0" y="8821928"/>
                  </a:lnTo>
                  <a:lnTo>
                    <a:pt x="0" y="0"/>
                  </a:lnTo>
                  <a:lnTo>
                    <a:pt x="13519023" y="0"/>
                  </a:lnTo>
                  <a:lnTo>
                    <a:pt x="13519023" y="8821928"/>
                  </a:lnTo>
                  <a:close/>
                </a:path>
              </a:pathLst>
            </a:custGeom>
            <a:blipFill>
              <a:blip r:embed="rId9"/>
              <a:stretch>
                <a:fillRect l="-24032" t="0" r="0" b="-2289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910136" y="2646165"/>
            <a:ext cx="8467726" cy="4810125"/>
            <a:chOff x="0" y="0"/>
            <a:chExt cx="11290302" cy="6413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1277600" cy="6400800"/>
            </a:xfrm>
            <a:custGeom>
              <a:avLst/>
              <a:gdLst/>
              <a:ahLst/>
              <a:cxnLst/>
              <a:rect r="r" b="b" t="t" l="l"/>
              <a:pathLst>
                <a:path h="6400800" w="11277600">
                  <a:moveTo>
                    <a:pt x="0" y="0"/>
                  </a:moveTo>
                  <a:lnTo>
                    <a:pt x="11277600" y="0"/>
                  </a:lnTo>
                  <a:lnTo>
                    <a:pt x="11277600" y="6400800"/>
                  </a:lnTo>
                  <a:lnTo>
                    <a:pt x="0" y="6400800"/>
                  </a:lnTo>
                  <a:close/>
                </a:path>
              </a:pathLst>
            </a:custGeom>
            <a:gradFill rotWithShape="true">
              <a:gsLst>
                <a:gs pos="0">
                  <a:srgbClr val="070707">
                    <a:alpha val="100000"/>
                  </a:srgbClr>
                </a:gs>
                <a:gs pos="50000">
                  <a:srgbClr val="171717">
                    <a:alpha val="100000"/>
                  </a:srgbClr>
                </a:gs>
                <a:gs pos="100000">
                  <a:srgbClr val="07070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634737" y="1015065"/>
            <a:ext cx="11018522" cy="115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Thanks for listening!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44274" y="4711509"/>
            <a:ext cx="6714876" cy="299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2F2F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Maryam Hassan &amp; Malak AbedAllah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 u="sng">
                <a:solidFill>
                  <a:srgbClr val="0563C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10" tooltip="https://mail.google.com/mail/u/1/#inbox"/>
              </a:rPr>
              <a:t>Inbox - efdsfp19@gmail.com – Gmail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830322" y="5281809"/>
            <a:ext cx="353937" cy="505625"/>
          </a:xfrm>
          <a:custGeom>
            <a:avLst/>
            <a:gdLst/>
            <a:ahLst/>
            <a:cxnLst/>
            <a:rect r="r" b="b" t="t" l="l"/>
            <a:pathLst>
              <a:path h="505625" w="353937">
                <a:moveTo>
                  <a:pt x="0" y="0"/>
                </a:moveTo>
                <a:lnTo>
                  <a:pt x="353937" y="0"/>
                </a:lnTo>
                <a:lnTo>
                  <a:pt x="353937" y="505625"/>
                </a:lnTo>
                <a:lnTo>
                  <a:pt x="0" y="5056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264" t="0" r="-264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785776" y="6567200"/>
            <a:ext cx="443030" cy="377044"/>
          </a:xfrm>
          <a:custGeom>
            <a:avLst/>
            <a:gdLst/>
            <a:ahLst/>
            <a:cxnLst/>
            <a:rect r="r" b="b" t="t" l="l"/>
            <a:pathLst>
              <a:path h="377044" w="443030">
                <a:moveTo>
                  <a:pt x="0" y="0"/>
                </a:moveTo>
                <a:lnTo>
                  <a:pt x="443030" y="0"/>
                </a:lnTo>
                <a:lnTo>
                  <a:pt x="443030" y="377044"/>
                </a:lnTo>
                <a:lnTo>
                  <a:pt x="0" y="3770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63" t="0" r="-1063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345590" y="3308241"/>
            <a:ext cx="763030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D9B8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RQR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D9B866"/>
                </a:solidFill>
                <a:latin typeface="Montserrat"/>
                <a:ea typeface="Montserrat"/>
                <a:cs typeface="Montserrat"/>
                <a:sym typeface="Montserrat"/>
              </a:rPr>
              <a:t>Because every crisis deserves a response!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621238" y="301066"/>
            <a:ext cx="1276124" cy="1288684"/>
            <a:chOff x="0" y="0"/>
            <a:chExt cx="1701498" cy="171824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01546" cy="1718183"/>
            </a:xfrm>
            <a:custGeom>
              <a:avLst/>
              <a:gdLst/>
              <a:ahLst/>
              <a:cxnLst/>
              <a:rect r="r" b="b" t="t" l="l"/>
              <a:pathLst>
                <a:path h="1718183" w="1701546">
                  <a:moveTo>
                    <a:pt x="850773" y="0"/>
                  </a:moveTo>
                  <a:lnTo>
                    <a:pt x="850773" y="0"/>
                  </a:lnTo>
                  <a:cubicBezTo>
                    <a:pt x="1076412" y="0"/>
                    <a:pt x="1292809" y="89635"/>
                    <a:pt x="1452360" y="249186"/>
                  </a:cubicBezTo>
                  <a:cubicBezTo>
                    <a:pt x="1611911" y="408737"/>
                    <a:pt x="1701546" y="625134"/>
                    <a:pt x="1701546" y="850773"/>
                  </a:cubicBezTo>
                  <a:lnTo>
                    <a:pt x="1701546" y="867410"/>
                  </a:lnTo>
                  <a:cubicBezTo>
                    <a:pt x="1701546" y="1093049"/>
                    <a:pt x="1611911" y="1309446"/>
                    <a:pt x="1452360" y="1468997"/>
                  </a:cubicBezTo>
                  <a:cubicBezTo>
                    <a:pt x="1292809" y="1628548"/>
                    <a:pt x="1076412" y="1718183"/>
                    <a:pt x="850773" y="1718183"/>
                  </a:cubicBezTo>
                  <a:lnTo>
                    <a:pt x="850773" y="1718183"/>
                  </a:lnTo>
                  <a:cubicBezTo>
                    <a:pt x="625134" y="1718183"/>
                    <a:pt x="408737" y="1628548"/>
                    <a:pt x="249186" y="1468997"/>
                  </a:cubicBezTo>
                  <a:cubicBezTo>
                    <a:pt x="89635" y="1309446"/>
                    <a:pt x="0" y="1093049"/>
                    <a:pt x="0" y="867410"/>
                  </a:cubicBezTo>
                  <a:lnTo>
                    <a:pt x="0" y="850773"/>
                  </a:lnTo>
                  <a:cubicBezTo>
                    <a:pt x="0" y="625134"/>
                    <a:pt x="89635" y="408737"/>
                    <a:pt x="249186" y="249186"/>
                  </a:cubicBezTo>
                  <a:cubicBezTo>
                    <a:pt x="408737" y="89635"/>
                    <a:pt x="625134" y="0"/>
                    <a:pt x="850773" y="0"/>
                  </a:cubicBezTo>
                  <a:close/>
                </a:path>
              </a:pathLst>
            </a:custGeom>
            <a:blipFill>
              <a:blip r:embed="rId15"/>
              <a:stretch>
                <a:fillRect l="-3" t="0" r="0" b="-3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://pptmon.com/"/>
          </p:cNvPr>
          <p:cNvSpPr/>
          <p:nvPr/>
        </p:nvSpPr>
        <p:spPr>
          <a:xfrm flipH="false" flipV="false" rot="0">
            <a:off x="9036844" y="10595886"/>
            <a:ext cx="2598692" cy="285750"/>
          </a:xfrm>
          <a:custGeom>
            <a:avLst/>
            <a:gdLst/>
            <a:ahLst/>
            <a:cxnLst/>
            <a:rect r="r" b="b" t="t" l="l"/>
            <a:pathLst>
              <a:path h="285750" w="2598692">
                <a:moveTo>
                  <a:pt x="0" y="0"/>
                </a:moveTo>
                <a:lnTo>
                  <a:pt x="2598692" y="0"/>
                </a:lnTo>
                <a:lnTo>
                  <a:pt x="2598692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2754" t="0" r="-19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43904" y="10603506"/>
            <a:ext cx="3853066" cy="31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6" tooltip="http://www.pptmon.com/"/>
              </a:rPr>
              <a:t>Presentation template by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966962" y="7373445"/>
            <a:ext cx="5628909" cy="2913555"/>
            <a:chOff x="0" y="0"/>
            <a:chExt cx="7505212" cy="388474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7505192" cy="3884803"/>
            </a:xfrm>
            <a:custGeom>
              <a:avLst/>
              <a:gdLst/>
              <a:ahLst/>
              <a:cxnLst/>
              <a:rect r="r" b="b" t="t" l="l"/>
              <a:pathLst>
                <a:path h="3884803" w="7505192">
                  <a:moveTo>
                    <a:pt x="7505192" y="0"/>
                  </a:moveTo>
                  <a:lnTo>
                    <a:pt x="0" y="0"/>
                  </a:lnTo>
                  <a:lnTo>
                    <a:pt x="0" y="3884803"/>
                  </a:lnTo>
                  <a:lnTo>
                    <a:pt x="7505192" y="3884803"/>
                  </a:lnTo>
                  <a:lnTo>
                    <a:pt x="7505192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091938" y="0"/>
            <a:ext cx="4196061" cy="4756826"/>
            <a:chOff x="0" y="0"/>
            <a:chExt cx="5594748" cy="6342434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5594731" cy="6342380"/>
            </a:xfrm>
            <a:custGeom>
              <a:avLst/>
              <a:gdLst/>
              <a:ahLst/>
              <a:cxnLst/>
              <a:rect r="r" b="b" t="t" l="l"/>
              <a:pathLst>
                <a:path h="6342380" w="5594731">
                  <a:moveTo>
                    <a:pt x="5594731" y="0"/>
                  </a:moveTo>
                  <a:lnTo>
                    <a:pt x="0" y="0"/>
                  </a:lnTo>
                  <a:lnTo>
                    <a:pt x="0" y="6342380"/>
                  </a:lnTo>
                  <a:lnTo>
                    <a:pt x="5594731" y="6342380"/>
                  </a:lnTo>
                  <a:lnTo>
                    <a:pt x="5594731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99588" y="0"/>
            <a:ext cx="5285360" cy="2563399"/>
            <a:chOff x="0" y="0"/>
            <a:chExt cx="7047146" cy="3417866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7047103" cy="3417824"/>
            </a:xfrm>
            <a:custGeom>
              <a:avLst/>
              <a:gdLst/>
              <a:ahLst/>
              <a:cxnLst/>
              <a:rect r="r" b="b" t="t" l="l"/>
              <a:pathLst>
                <a:path h="3417824" w="7047103">
                  <a:moveTo>
                    <a:pt x="7047103" y="0"/>
                  </a:moveTo>
                  <a:lnTo>
                    <a:pt x="0" y="0"/>
                  </a:lnTo>
                  <a:lnTo>
                    <a:pt x="0" y="3417824"/>
                  </a:lnTo>
                  <a:lnTo>
                    <a:pt x="7047103" y="3417824"/>
                  </a:lnTo>
                  <a:lnTo>
                    <a:pt x="7047103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9050" y="0"/>
            <a:ext cx="2984894" cy="4756826"/>
            <a:chOff x="0" y="0"/>
            <a:chExt cx="3979858" cy="6342434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3979799" cy="6342380"/>
            </a:xfrm>
            <a:custGeom>
              <a:avLst/>
              <a:gdLst/>
              <a:ahLst/>
              <a:cxnLst/>
              <a:rect r="r" b="b" t="t" l="l"/>
              <a:pathLst>
                <a:path h="6342380" w="3979799">
                  <a:moveTo>
                    <a:pt x="3979799" y="0"/>
                  </a:moveTo>
                  <a:lnTo>
                    <a:pt x="0" y="0"/>
                  </a:lnTo>
                  <a:lnTo>
                    <a:pt x="0" y="6342380"/>
                  </a:lnTo>
                  <a:lnTo>
                    <a:pt x="3979799" y="6342380"/>
                  </a:lnTo>
                  <a:lnTo>
                    <a:pt x="3979799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9050" y="7432905"/>
            <a:ext cx="5364640" cy="2854095"/>
            <a:chOff x="0" y="0"/>
            <a:chExt cx="7152854" cy="3805460"/>
          </a:xfrm>
        </p:grpSpPr>
        <p:sp>
          <p:nvSpPr>
            <p:cNvPr name="Freeform 14" id="14"/>
            <p:cNvSpPr/>
            <p:nvPr/>
          </p:nvSpPr>
          <p:spPr>
            <a:xfrm flipH="true" flipV="false" rot="0">
              <a:off x="0" y="0"/>
              <a:ext cx="7152894" cy="3805428"/>
            </a:xfrm>
            <a:custGeom>
              <a:avLst/>
              <a:gdLst/>
              <a:ahLst/>
              <a:cxnLst/>
              <a:rect r="r" b="b" t="t" l="l"/>
              <a:pathLst>
                <a:path h="3805428" w="7152894">
                  <a:moveTo>
                    <a:pt x="7152894" y="0"/>
                  </a:moveTo>
                  <a:lnTo>
                    <a:pt x="0" y="0"/>
                  </a:lnTo>
                  <a:lnTo>
                    <a:pt x="0" y="3805428"/>
                  </a:lnTo>
                  <a:lnTo>
                    <a:pt x="7152894" y="3805428"/>
                  </a:lnTo>
                  <a:lnTo>
                    <a:pt x="7152894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19050" y="0"/>
            <a:ext cx="12194864" cy="2332479"/>
            <a:chOff x="0" y="0"/>
            <a:chExt cx="16259818" cy="3109972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16259811" cy="3109976"/>
            </a:xfrm>
            <a:custGeom>
              <a:avLst/>
              <a:gdLst/>
              <a:ahLst/>
              <a:cxnLst/>
              <a:rect r="r" b="b" t="t" l="l"/>
              <a:pathLst>
                <a:path h="3109976" w="16259811">
                  <a:moveTo>
                    <a:pt x="16259811" y="0"/>
                  </a:moveTo>
                  <a:lnTo>
                    <a:pt x="0" y="0"/>
                  </a:lnTo>
                  <a:lnTo>
                    <a:pt x="0" y="3109976"/>
                  </a:lnTo>
                  <a:lnTo>
                    <a:pt x="16259811" y="3109976"/>
                  </a:lnTo>
                  <a:lnTo>
                    <a:pt x="16259811" y="0"/>
                  </a:lnTo>
                  <a:close/>
                </a:path>
              </a:pathLst>
            </a:custGeom>
            <a:blipFill>
              <a:blip r:embed="rId12"/>
              <a:stretch>
                <a:fillRect l="0" t="-51446" r="-1853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148778" y="3670518"/>
            <a:ext cx="10139222" cy="6616482"/>
            <a:chOff x="0" y="0"/>
            <a:chExt cx="13518962" cy="8821976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13519023" cy="8821928"/>
            </a:xfrm>
            <a:custGeom>
              <a:avLst/>
              <a:gdLst/>
              <a:ahLst/>
              <a:cxnLst/>
              <a:rect r="r" b="b" t="t" l="l"/>
              <a:pathLst>
                <a:path h="8821928" w="13519023">
                  <a:moveTo>
                    <a:pt x="13519023" y="0"/>
                  </a:moveTo>
                  <a:lnTo>
                    <a:pt x="0" y="0"/>
                  </a:lnTo>
                  <a:lnTo>
                    <a:pt x="0" y="8821928"/>
                  </a:lnTo>
                  <a:lnTo>
                    <a:pt x="13519023" y="8821928"/>
                  </a:lnTo>
                  <a:lnTo>
                    <a:pt x="13519023" y="0"/>
                  </a:lnTo>
                  <a:close/>
                </a:path>
              </a:pathLst>
            </a:custGeom>
            <a:blipFill>
              <a:blip r:embed="rId13"/>
              <a:stretch>
                <a:fillRect l="-24032" t="0" r="0" b="-2289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646998" y="1720947"/>
            <a:ext cx="6337496" cy="198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C6A9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VIDEO !</a:t>
            </a:r>
          </a:p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C6A9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BEHINDB THE SCENE</a:t>
            </a:r>
          </a:p>
          <a:p>
            <a:pPr algn="ctr">
              <a:lnSpc>
                <a:spcPts val="5040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7265553" y="3483542"/>
            <a:ext cx="3542583" cy="5068349"/>
            <a:chOff x="0" y="0"/>
            <a:chExt cx="4723444" cy="67577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3384" cy="6757797"/>
            </a:xfrm>
            <a:custGeom>
              <a:avLst/>
              <a:gdLst/>
              <a:ahLst/>
              <a:cxnLst/>
              <a:rect r="r" b="b" t="t" l="l"/>
              <a:pathLst>
                <a:path h="6757797" w="4723384">
                  <a:moveTo>
                    <a:pt x="0" y="0"/>
                  </a:moveTo>
                  <a:lnTo>
                    <a:pt x="4723384" y="0"/>
                  </a:lnTo>
                  <a:lnTo>
                    <a:pt x="4723384" y="6757797"/>
                  </a:lnTo>
                  <a:lnTo>
                    <a:pt x="0" y="675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-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6621238" y="301066"/>
            <a:ext cx="1276124" cy="1288684"/>
            <a:chOff x="0" y="0"/>
            <a:chExt cx="1701498" cy="171824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01546" cy="1718183"/>
            </a:xfrm>
            <a:custGeom>
              <a:avLst/>
              <a:gdLst/>
              <a:ahLst/>
              <a:cxnLst/>
              <a:rect r="r" b="b" t="t" l="l"/>
              <a:pathLst>
                <a:path h="1718183" w="1701546">
                  <a:moveTo>
                    <a:pt x="850773" y="0"/>
                  </a:moveTo>
                  <a:lnTo>
                    <a:pt x="850773" y="0"/>
                  </a:lnTo>
                  <a:cubicBezTo>
                    <a:pt x="1076412" y="0"/>
                    <a:pt x="1292809" y="89635"/>
                    <a:pt x="1452360" y="249186"/>
                  </a:cubicBezTo>
                  <a:cubicBezTo>
                    <a:pt x="1611911" y="408737"/>
                    <a:pt x="1701546" y="625134"/>
                    <a:pt x="1701546" y="850773"/>
                  </a:cubicBezTo>
                  <a:lnTo>
                    <a:pt x="1701546" y="867410"/>
                  </a:lnTo>
                  <a:cubicBezTo>
                    <a:pt x="1701546" y="1093049"/>
                    <a:pt x="1611911" y="1309446"/>
                    <a:pt x="1452360" y="1468997"/>
                  </a:cubicBezTo>
                  <a:cubicBezTo>
                    <a:pt x="1292809" y="1628548"/>
                    <a:pt x="1076412" y="1718183"/>
                    <a:pt x="850773" y="1718183"/>
                  </a:cubicBezTo>
                  <a:lnTo>
                    <a:pt x="850773" y="1718183"/>
                  </a:lnTo>
                  <a:cubicBezTo>
                    <a:pt x="625134" y="1718183"/>
                    <a:pt x="408737" y="1628548"/>
                    <a:pt x="249186" y="1468997"/>
                  </a:cubicBezTo>
                  <a:cubicBezTo>
                    <a:pt x="89635" y="1309446"/>
                    <a:pt x="0" y="1093049"/>
                    <a:pt x="0" y="867410"/>
                  </a:cubicBezTo>
                  <a:lnTo>
                    <a:pt x="0" y="850773"/>
                  </a:lnTo>
                  <a:cubicBezTo>
                    <a:pt x="0" y="625134"/>
                    <a:pt x="89635" y="408737"/>
                    <a:pt x="249186" y="249186"/>
                  </a:cubicBezTo>
                  <a:cubicBezTo>
                    <a:pt x="408737" y="89635"/>
                    <a:pt x="625134" y="0"/>
                    <a:pt x="850773" y="0"/>
                  </a:cubicBezTo>
                  <a:close/>
                </a:path>
              </a:pathLst>
            </a:custGeom>
            <a:blipFill>
              <a:blip r:embed="rId15"/>
              <a:stretch>
                <a:fillRect l="-3" t="0" r="0" b="-3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DAGt9oX0J8A</dc:identifier>
  <dcterms:modified xsi:type="dcterms:W3CDTF">2011-08-01T06:04:30Z</dcterms:modified>
  <cp:revision>1</cp:revision>
  <dc:title>“Emergency Food Distribution System” Because every crisis deserve a response!</dc:title>
</cp:coreProperties>
</file>